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865" r:id="rId2"/>
    <p:sldId id="864" r:id="rId3"/>
    <p:sldId id="856" r:id="rId4"/>
    <p:sldId id="857" r:id="rId5"/>
    <p:sldId id="851" r:id="rId6"/>
    <p:sldId id="852" r:id="rId7"/>
    <p:sldId id="853" r:id="rId8"/>
    <p:sldId id="850" r:id="rId9"/>
    <p:sldId id="844" r:id="rId10"/>
    <p:sldId id="845" r:id="rId11"/>
    <p:sldId id="846" r:id="rId12"/>
    <p:sldId id="847" r:id="rId13"/>
    <p:sldId id="843" r:id="rId14"/>
    <p:sldId id="848" r:id="rId15"/>
    <p:sldId id="849" r:id="rId16"/>
    <p:sldId id="85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2F39"/>
    <a:srgbClr val="007A7D"/>
    <a:srgbClr val="FCB414"/>
    <a:srgbClr val="CB1B4A"/>
    <a:srgbClr val="074D67"/>
    <a:srgbClr val="42AFB6"/>
    <a:srgbClr val="C2C9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064" autoAdjust="0"/>
    <p:restoredTop sz="94669" autoAdjust="0"/>
  </p:normalViewPr>
  <p:slideViewPr>
    <p:cSldViewPr snapToGrid="0">
      <p:cViewPr varScale="1">
        <p:scale>
          <a:sx n="70" d="100"/>
          <a:sy n="70" d="100"/>
        </p:scale>
        <p:origin x="76" y="60"/>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1A0BF8-6686-4F02-AB36-9614142B36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93B406FE-1165-421C-8D35-96F0CFEA6D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DA7B22AA-13F6-430C-B5C3-3ED6A1325F28}"/>
              </a:ext>
            </a:extLst>
          </p:cNvPr>
          <p:cNvSpPr>
            <a:spLocks noGrp="1"/>
          </p:cNvSpPr>
          <p:nvPr>
            <p:ph type="dt" sz="half" idx="10"/>
          </p:nvPr>
        </p:nvSpPr>
        <p:spPr/>
        <p:txBody>
          <a:bodyPr/>
          <a:lstStyle/>
          <a:p>
            <a:fld id="{1661375A-C223-44C8-917C-F7C3A1BCD50F}" type="datetimeFigureOut">
              <a:rPr lang="en-GB" smtClean="0"/>
              <a:t>25/10/2021</a:t>
            </a:fld>
            <a:endParaRPr lang="en-GB"/>
          </a:p>
        </p:txBody>
      </p:sp>
      <p:sp>
        <p:nvSpPr>
          <p:cNvPr id="5" name="Footer Placeholder 4">
            <a:extLst>
              <a:ext uri="{FF2B5EF4-FFF2-40B4-BE49-F238E27FC236}">
                <a16:creationId xmlns="" xmlns:a16="http://schemas.microsoft.com/office/drawing/2014/main" id="{12FB799C-1B8A-42C0-AD53-6DBEF2EC7E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8D8C035E-958A-44D5-9920-E77375E90336}"/>
              </a:ext>
            </a:extLst>
          </p:cNvPr>
          <p:cNvSpPr>
            <a:spLocks noGrp="1"/>
          </p:cNvSpPr>
          <p:nvPr>
            <p:ph type="sldNum" sz="quarter" idx="12"/>
          </p:nvPr>
        </p:nvSpPr>
        <p:spPr/>
        <p:txBody>
          <a:bodyPr/>
          <a:lstStyle/>
          <a:p>
            <a:fld id="{6983841B-0DB4-4C99-B5E5-79625F01DBF7}" type="slidenum">
              <a:rPr lang="en-GB" smtClean="0"/>
              <a:t>‹#›</a:t>
            </a:fld>
            <a:endParaRPr lang="en-GB"/>
          </a:p>
        </p:txBody>
      </p:sp>
    </p:spTree>
    <p:extLst>
      <p:ext uri="{BB962C8B-B14F-4D97-AF65-F5344CB8AC3E}">
        <p14:creationId xmlns:p14="http://schemas.microsoft.com/office/powerpoint/2010/main" val="2372749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BE3A36-A7B5-4AED-90CE-DAABE341C7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626DD818-2AC6-4AD8-ADB0-757AE6DE1F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1AB561BE-2670-413D-B85D-350DC6A08AAC}"/>
              </a:ext>
            </a:extLst>
          </p:cNvPr>
          <p:cNvSpPr>
            <a:spLocks noGrp="1"/>
          </p:cNvSpPr>
          <p:nvPr>
            <p:ph type="dt" sz="half" idx="10"/>
          </p:nvPr>
        </p:nvSpPr>
        <p:spPr/>
        <p:txBody>
          <a:bodyPr/>
          <a:lstStyle/>
          <a:p>
            <a:fld id="{1661375A-C223-44C8-917C-F7C3A1BCD50F}" type="datetimeFigureOut">
              <a:rPr lang="en-GB" smtClean="0"/>
              <a:t>25/10/2021</a:t>
            </a:fld>
            <a:endParaRPr lang="en-GB"/>
          </a:p>
        </p:txBody>
      </p:sp>
      <p:sp>
        <p:nvSpPr>
          <p:cNvPr id="5" name="Footer Placeholder 4">
            <a:extLst>
              <a:ext uri="{FF2B5EF4-FFF2-40B4-BE49-F238E27FC236}">
                <a16:creationId xmlns="" xmlns:a16="http://schemas.microsoft.com/office/drawing/2014/main" id="{8A7469BC-9B02-4F1D-9332-C52CAA6CD6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B8F37A4D-841D-4B35-BD23-CCB82FC1C5BF}"/>
              </a:ext>
            </a:extLst>
          </p:cNvPr>
          <p:cNvSpPr>
            <a:spLocks noGrp="1"/>
          </p:cNvSpPr>
          <p:nvPr>
            <p:ph type="sldNum" sz="quarter" idx="12"/>
          </p:nvPr>
        </p:nvSpPr>
        <p:spPr/>
        <p:txBody>
          <a:bodyPr/>
          <a:lstStyle/>
          <a:p>
            <a:fld id="{6983841B-0DB4-4C99-B5E5-79625F01DBF7}" type="slidenum">
              <a:rPr lang="en-GB" smtClean="0"/>
              <a:t>‹#›</a:t>
            </a:fld>
            <a:endParaRPr lang="en-GB"/>
          </a:p>
        </p:txBody>
      </p:sp>
    </p:spTree>
    <p:extLst>
      <p:ext uri="{BB962C8B-B14F-4D97-AF65-F5344CB8AC3E}">
        <p14:creationId xmlns:p14="http://schemas.microsoft.com/office/powerpoint/2010/main" val="3463148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24028CB-78B2-414A-9948-C32EA4A46C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852AA2E1-9030-407F-A8FB-98BCFFFDF7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80722082-BED4-46DC-B1C0-9696140EF480}"/>
              </a:ext>
            </a:extLst>
          </p:cNvPr>
          <p:cNvSpPr>
            <a:spLocks noGrp="1"/>
          </p:cNvSpPr>
          <p:nvPr>
            <p:ph type="dt" sz="half" idx="10"/>
          </p:nvPr>
        </p:nvSpPr>
        <p:spPr/>
        <p:txBody>
          <a:bodyPr/>
          <a:lstStyle/>
          <a:p>
            <a:fld id="{1661375A-C223-44C8-917C-F7C3A1BCD50F}" type="datetimeFigureOut">
              <a:rPr lang="en-GB" smtClean="0"/>
              <a:t>25/10/2021</a:t>
            </a:fld>
            <a:endParaRPr lang="en-GB"/>
          </a:p>
        </p:txBody>
      </p:sp>
      <p:sp>
        <p:nvSpPr>
          <p:cNvPr id="5" name="Footer Placeholder 4">
            <a:extLst>
              <a:ext uri="{FF2B5EF4-FFF2-40B4-BE49-F238E27FC236}">
                <a16:creationId xmlns="" xmlns:a16="http://schemas.microsoft.com/office/drawing/2014/main" id="{F9485038-E165-45A4-8C75-C8A3CA8177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C79D7943-C606-446E-B743-3AB1AE587BA9}"/>
              </a:ext>
            </a:extLst>
          </p:cNvPr>
          <p:cNvSpPr>
            <a:spLocks noGrp="1"/>
          </p:cNvSpPr>
          <p:nvPr>
            <p:ph type="sldNum" sz="quarter" idx="12"/>
          </p:nvPr>
        </p:nvSpPr>
        <p:spPr/>
        <p:txBody>
          <a:bodyPr/>
          <a:lstStyle/>
          <a:p>
            <a:fld id="{6983841B-0DB4-4C99-B5E5-79625F01DBF7}" type="slidenum">
              <a:rPr lang="en-GB" smtClean="0"/>
              <a:t>‹#›</a:t>
            </a:fld>
            <a:endParaRPr lang="en-GB"/>
          </a:p>
        </p:txBody>
      </p:sp>
    </p:spTree>
    <p:extLst>
      <p:ext uri="{BB962C8B-B14F-4D97-AF65-F5344CB8AC3E}">
        <p14:creationId xmlns:p14="http://schemas.microsoft.com/office/powerpoint/2010/main" val="3769305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628C7A-67F3-4CAD-9852-569FF656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1D1E717F-25DD-4AF6-8E4C-C3F0B72587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5EB9BF79-C6C8-4A28-B317-36AB52011BBD}"/>
              </a:ext>
            </a:extLst>
          </p:cNvPr>
          <p:cNvSpPr>
            <a:spLocks noGrp="1"/>
          </p:cNvSpPr>
          <p:nvPr>
            <p:ph type="dt" sz="half" idx="10"/>
          </p:nvPr>
        </p:nvSpPr>
        <p:spPr/>
        <p:txBody>
          <a:bodyPr/>
          <a:lstStyle/>
          <a:p>
            <a:fld id="{1661375A-C223-44C8-917C-F7C3A1BCD50F}" type="datetimeFigureOut">
              <a:rPr lang="en-GB" smtClean="0"/>
              <a:t>25/10/2021</a:t>
            </a:fld>
            <a:endParaRPr lang="en-GB"/>
          </a:p>
        </p:txBody>
      </p:sp>
      <p:sp>
        <p:nvSpPr>
          <p:cNvPr id="5" name="Footer Placeholder 4">
            <a:extLst>
              <a:ext uri="{FF2B5EF4-FFF2-40B4-BE49-F238E27FC236}">
                <a16:creationId xmlns="" xmlns:a16="http://schemas.microsoft.com/office/drawing/2014/main" id="{A052C1D1-F1BF-42DD-A7C6-2ED272DF8A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B05916BF-016F-4056-985B-466516E68445}"/>
              </a:ext>
            </a:extLst>
          </p:cNvPr>
          <p:cNvSpPr>
            <a:spLocks noGrp="1"/>
          </p:cNvSpPr>
          <p:nvPr>
            <p:ph type="sldNum" sz="quarter" idx="12"/>
          </p:nvPr>
        </p:nvSpPr>
        <p:spPr/>
        <p:txBody>
          <a:bodyPr/>
          <a:lstStyle/>
          <a:p>
            <a:fld id="{6983841B-0DB4-4C99-B5E5-79625F01DBF7}" type="slidenum">
              <a:rPr lang="en-GB" smtClean="0"/>
              <a:t>‹#›</a:t>
            </a:fld>
            <a:endParaRPr lang="en-GB"/>
          </a:p>
        </p:txBody>
      </p:sp>
    </p:spTree>
    <p:extLst>
      <p:ext uri="{BB962C8B-B14F-4D97-AF65-F5344CB8AC3E}">
        <p14:creationId xmlns:p14="http://schemas.microsoft.com/office/powerpoint/2010/main" val="2605158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9FAECB-6827-4D91-8EB5-800DD8EA2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73CEBD6D-8344-4937-9A0D-E2DBE531B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40598055-7F4B-4E57-92A1-C43CE07ED7D1}"/>
              </a:ext>
            </a:extLst>
          </p:cNvPr>
          <p:cNvSpPr>
            <a:spLocks noGrp="1"/>
          </p:cNvSpPr>
          <p:nvPr>
            <p:ph type="dt" sz="half" idx="10"/>
          </p:nvPr>
        </p:nvSpPr>
        <p:spPr/>
        <p:txBody>
          <a:bodyPr/>
          <a:lstStyle/>
          <a:p>
            <a:fld id="{1661375A-C223-44C8-917C-F7C3A1BCD50F}" type="datetimeFigureOut">
              <a:rPr lang="en-GB" smtClean="0"/>
              <a:t>25/10/2021</a:t>
            </a:fld>
            <a:endParaRPr lang="en-GB"/>
          </a:p>
        </p:txBody>
      </p:sp>
      <p:sp>
        <p:nvSpPr>
          <p:cNvPr id="5" name="Footer Placeholder 4">
            <a:extLst>
              <a:ext uri="{FF2B5EF4-FFF2-40B4-BE49-F238E27FC236}">
                <a16:creationId xmlns="" xmlns:a16="http://schemas.microsoft.com/office/drawing/2014/main" id="{0BC8293C-337A-46B9-801C-405BA28F91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77FE3A87-6EF6-4E32-958D-D3BDE968EC61}"/>
              </a:ext>
            </a:extLst>
          </p:cNvPr>
          <p:cNvSpPr>
            <a:spLocks noGrp="1"/>
          </p:cNvSpPr>
          <p:nvPr>
            <p:ph type="sldNum" sz="quarter" idx="12"/>
          </p:nvPr>
        </p:nvSpPr>
        <p:spPr/>
        <p:txBody>
          <a:bodyPr/>
          <a:lstStyle/>
          <a:p>
            <a:fld id="{6983841B-0DB4-4C99-B5E5-79625F01DBF7}" type="slidenum">
              <a:rPr lang="en-GB" smtClean="0"/>
              <a:t>‹#›</a:t>
            </a:fld>
            <a:endParaRPr lang="en-GB"/>
          </a:p>
        </p:txBody>
      </p:sp>
    </p:spTree>
    <p:extLst>
      <p:ext uri="{BB962C8B-B14F-4D97-AF65-F5344CB8AC3E}">
        <p14:creationId xmlns:p14="http://schemas.microsoft.com/office/powerpoint/2010/main" val="726121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9C1E4F-8411-4152-A040-45E4E38D46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0C93C882-D441-40BC-AAB7-FB3EF79F6F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880FF742-A50B-4EB6-86AE-E67F120A5B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5ACB9172-F4DE-4657-A074-EF8778EE7E7D}"/>
              </a:ext>
            </a:extLst>
          </p:cNvPr>
          <p:cNvSpPr>
            <a:spLocks noGrp="1"/>
          </p:cNvSpPr>
          <p:nvPr>
            <p:ph type="dt" sz="half" idx="10"/>
          </p:nvPr>
        </p:nvSpPr>
        <p:spPr/>
        <p:txBody>
          <a:bodyPr/>
          <a:lstStyle/>
          <a:p>
            <a:fld id="{1661375A-C223-44C8-917C-F7C3A1BCD50F}" type="datetimeFigureOut">
              <a:rPr lang="en-GB" smtClean="0"/>
              <a:t>25/10/2021</a:t>
            </a:fld>
            <a:endParaRPr lang="en-GB"/>
          </a:p>
        </p:txBody>
      </p:sp>
      <p:sp>
        <p:nvSpPr>
          <p:cNvPr id="6" name="Footer Placeholder 5">
            <a:extLst>
              <a:ext uri="{FF2B5EF4-FFF2-40B4-BE49-F238E27FC236}">
                <a16:creationId xmlns="" xmlns:a16="http://schemas.microsoft.com/office/drawing/2014/main" id="{77507DBE-C8F7-423C-9124-EE7B3D22E3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D881AC0B-71D5-43A5-AD86-9668B4D92263}"/>
              </a:ext>
            </a:extLst>
          </p:cNvPr>
          <p:cNvSpPr>
            <a:spLocks noGrp="1"/>
          </p:cNvSpPr>
          <p:nvPr>
            <p:ph type="sldNum" sz="quarter" idx="12"/>
          </p:nvPr>
        </p:nvSpPr>
        <p:spPr/>
        <p:txBody>
          <a:bodyPr/>
          <a:lstStyle/>
          <a:p>
            <a:fld id="{6983841B-0DB4-4C99-B5E5-79625F01DBF7}" type="slidenum">
              <a:rPr lang="en-GB" smtClean="0"/>
              <a:t>‹#›</a:t>
            </a:fld>
            <a:endParaRPr lang="en-GB"/>
          </a:p>
        </p:txBody>
      </p:sp>
    </p:spTree>
    <p:extLst>
      <p:ext uri="{BB962C8B-B14F-4D97-AF65-F5344CB8AC3E}">
        <p14:creationId xmlns:p14="http://schemas.microsoft.com/office/powerpoint/2010/main" val="3913001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C204D3-549C-4770-B620-7E3D4678A9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54306D22-9474-474E-A4DD-36D304E576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AD9ED9F3-E75B-4CB6-9C20-44656AF015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82AB8604-4E78-4EF6-AF81-B832751C75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14C7266C-4F95-4B63-B8A4-5D430A6FCB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8DA605C0-AC58-49C3-BFDA-E7ADCFC7B8CA}"/>
              </a:ext>
            </a:extLst>
          </p:cNvPr>
          <p:cNvSpPr>
            <a:spLocks noGrp="1"/>
          </p:cNvSpPr>
          <p:nvPr>
            <p:ph type="dt" sz="half" idx="10"/>
          </p:nvPr>
        </p:nvSpPr>
        <p:spPr/>
        <p:txBody>
          <a:bodyPr/>
          <a:lstStyle/>
          <a:p>
            <a:fld id="{1661375A-C223-44C8-917C-F7C3A1BCD50F}" type="datetimeFigureOut">
              <a:rPr lang="en-GB" smtClean="0"/>
              <a:t>25/10/2021</a:t>
            </a:fld>
            <a:endParaRPr lang="en-GB"/>
          </a:p>
        </p:txBody>
      </p:sp>
      <p:sp>
        <p:nvSpPr>
          <p:cNvPr id="8" name="Footer Placeholder 7">
            <a:extLst>
              <a:ext uri="{FF2B5EF4-FFF2-40B4-BE49-F238E27FC236}">
                <a16:creationId xmlns="" xmlns:a16="http://schemas.microsoft.com/office/drawing/2014/main" id="{A8CDB99B-8E2F-47DA-B6C3-50842D8C3DD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900ACA83-753D-4AEE-B568-755DCF5ED7F7}"/>
              </a:ext>
            </a:extLst>
          </p:cNvPr>
          <p:cNvSpPr>
            <a:spLocks noGrp="1"/>
          </p:cNvSpPr>
          <p:nvPr>
            <p:ph type="sldNum" sz="quarter" idx="12"/>
          </p:nvPr>
        </p:nvSpPr>
        <p:spPr/>
        <p:txBody>
          <a:bodyPr/>
          <a:lstStyle/>
          <a:p>
            <a:fld id="{6983841B-0DB4-4C99-B5E5-79625F01DBF7}" type="slidenum">
              <a:rPr lang="en-GB" smtClean="0"/>
              <a:t>‹#›</a:t>
            </a:fld>
            <a:endParaRPr lang="en-GB"/>
          </a:p>
        </p:txBody>
      </p:sp>
    </p:spTree>
    <p:extLst>
      <p:ext uri="{BB962C8B-B14F-4D97-AF65-F5344CB8AC3E}">
        <p14:creationId xmlns:p14="http://schemas.microsoft.com/office/powerpoint/2010/main" val="482662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738EDC-8D44-427B-90E0-FBD0FBAC96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A8AE544B-A36F-473A-86AF-50F02429182D}"/>
              </a:ext>
            </a:extLst>
          </p:cNvPr>
          <p:cNvSpPr>
            <a:spLocks noGrp="1"/>
          </p:cNvSpPr>
          <p:nvPr>
            <p:ph type="dt" sz="half" idx="10"/>
          </p:nvPr>
        </p:nvSpPr>
        <p:spPr/>
        <p:txBody>
          <a:bodyPr/>
          <a:lstStyle/>
          <a:p>
            <a:fld id="{1661375A-C223-44C8-917C-F7C3A1BCD50F}" type="datetimeFigureOut">
              <a:rPr lang="en-GB" smtClean="0"/>
              <a:t>25/10/2021</a:t>
            </a:fld>
            <a:endParaRPr lang="en-GB"/>
          </a:p>
        </p:txBody>
      </p:sp>
      <p:sp>
        <p:nvSpPr>
          <p:cNvPr id="4" name="Footer Placeholder 3">
            <a:extLst>
              <a:ext uri="{FF2B5EF4-FFF2-40B4-BE49-F238E27FC236}">
                <a16:creationId xmlns="" xmlns:a16="http://schemas.microsoft.com/office/drawing/2014/main" id="{3E6F2748-531A-4318-A370-27EDE490E8C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A5AD6E57-F20B-43D2-A268-2449E7D4ADF8}"/>
              </a:ext>
            </a:extLst>
          </p:cNvPr>
          <p:cNvSpPr>
            <a:spLocks noGrp="1"/>
          </p:cNvSpPr>
          <p:nvPr>
            <p:ph type="sldNum" sz="quarter" idx="12"/>
          </p:nvPr>
        </p:nvSpPr>
        <p:spPr/>
        <p:txBody>
          <a:bodyPr/>
          <a:lstStyle/>
          <a:p>
            <a:fld id="{6983841B-0DB4-4C99-B5E5-79625F01DBF7}" type="slidenum">
              <a:rPr lang="en-GB" smtClean="0"/>
              <a:t>‹#›</a:t>
            </a:fld>
            <a:endParaRPr lang="en-GB"/>
          </a:p>
        </p:txBody>
      </p:sp>
    </p:spTree>
    <p:extLst>
      <p:ext uri="{BB962C8B-B14F-4D97-AF65-F5344CB8AC3E}">
        <p14:creationId xmlns:p14="http://schemas.microsoft.com/office/powerpoint/2010/main" val="588752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CCEC2F6E-BB8D-4A07-B873-A379FEAE4F53}"/>
              </a:ext>
            </a:extLst>
          </p:cNvPr>
          <p:cNvSpPr>
            <a:spLocks noGrp="1"/>
          </p:cNvSpPr>
          <p:nvPr>
            <p:ph type="dt" sz="half" idx="10"/>
          </p:nvPr>
        </p:nvSpPr>
        <p:spPr/>
        <p:txBody>
          <a:bodyPr/>
          <a:lstStyle/>
          <a:p>
            <a:fld id="{1661375A-C223-44C8-917C-F7C3A1BCD50F}" type="datetimeFigureOut">
              <a:rPr lang="en-GB" smtClean="0"/>
              <a:t>25/10/2021</a:t>
            </a:fld>
            <a:endParaRPr lang="en-GB"/>
          </a:p>
        </p:txBody>
      </p:sp>
      <p:sp>
        <p:nvSpPr>
          <p:cNvPr id="3" name="Footer Placeholder 2">
            <a:extLst>
              <a:ext uri="{FF2B5EF4-FFF2-40B4-BE49-F238E27FC236}">
                <a16:creationId xmlns="" xmlns:a16="http://schemas.microsoft.com/office/drawing/2014/main" id="{29C64672-2E28-45BB-AB1E-9CA10E90883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433CCF35-5028-4E4D-8F6E-2E2DF0FB4299}"/>
              </a:ext>
            </a:extLst>
          </p:cNvPr>
          <p:cNvSpPr>
            <a:spLocks noGrp="1"/>
          </p:cNvSpPr>
          <p:nvPr>
            <p:ph type="sldNum" sz="quarter" idx="12"/>
          </p:nvPr>
        </p:nvSpPr>
        <p:spPr/>
        <p:txBody>
          <a:bodyPr/>
          <a:lstStyle/>
          <a:p>
            <a:fld id="{6983841B-0DB4-4C99-B5E5-79625F01DBF7}" type="slidenum">
              <a:rPr lang="en-GB" smtClean="0"/>
              <a:t>‹#›</a:t>
            </a:fld>
            <a:endParaRPr lang="en-GB"/>
          </a:p>
        </p:txBody>
      </p:sp>
    </p:spTree>
    <p:extLst>
      <p:ext uri="{BB962C8B-B14F-4D97-AF65-F5344CB8AC3E}">
        <p14:creationId xmlns:p14="http://schemas.microsoft.com/office/powerpoint/2010/main" val="1736410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60471D-7A64-4A50-B9A6-0F3A78088A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C16427B1-871E-4C56-AF97-3F78ADBFA9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6CF52702-EC0A-4FBA-9939-DCF10E412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A1EDDBB8-93FE-4585-A97D-0E391EE246F7}"/>
              </a:ext>
            </a:extLst>
          </p:cNvPr>
          <p:cNvSpPr>
            <a:spLocks noGrp="1"/>
          </p:cNvSpPr>
          <p:nvPr>
            <p:ph type="dt" sz="half" idx="10"/>
          </p:nvPr>
        </p:nvSpPr>
        <p:spPr/>
        <p:txBody>
          <a:bodyPr/>
          <a:lstStyle/>
          <a:p>
            <a:fld id="{1661375A-C223-44C8-917C-F7C3A1BCD50F}" type="datetimeFigureOut">
              <a:rPr lang="en-GB" smtClean="0"/>
              <a:t>25/10/2021</a:t>
            </a:fld>
            <a:endParaRPr lang="en-GB"/>
          </a:p>
        </p:txBody>
      </p:sp>
      <p:sp>
        <p:nvSpPr>
          <p:cNvPr id="6" name="Footer Placeholder 5">
            <a:extLst>
              <a:ext uri="{FF2B5EF4-FFF2-40B4-BE49-F238E27FC236}">
                <a16:creationId xmlns="" xmlns:a16="http://schemas.microsoft.com/office/drawing/2014/main" id="{2CB77A2A-D97D-4B06-A029-77A3A88DA3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9BF4E011-48A8-486A-BF53-E7C085173F29}"/>
              </a:ext>
            </a:extLst>
          </p:cNvPr>
          <p:cNvSpPr>
            <a:spLocks noGrp="1"/>
          </p:cNvSpPr>
          <p:nvPr>
            <p:ph type="sldNum" sz="quarter" idx="12"/>
          </p:nvPr>
        </p:nvSpPr>
        <p:spPr/>
        <p:txBody>
          <a:bodyPr/>
          <a:lstStyle/>
          <a:p>
            <a:fld id="{6983841B-0DB4-4C99-B5E5-79625F01DBF7}" type="slidenum">
              <a:rPr lang="en-GB" smtClean="0"/>
              <a:t>‹#›</a:t>
            </a:fld>
            <a:endParaRPr lang="en-GB"/>
          </a:p>
        </p:txBody>
      </p:sp>
    </p:spTree>
    <p:extLst>
      <p:ext uri="{BB962C8B-B14F-4D97-AF65-F5344CB8AC3E}">
        <p14:creationId xmlns:p14="http://schemas.microsoft.com/office/powerpoint/2010/main" val="1390896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EA2B76-0D50-4AE7-8E70-B69B2F112A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6E700288-1A1C-45A8-B99A-68E661D708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C8D19D42-4449-4938-BE9F-F8A026382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715CB693-3AD5-4FB5-9BD7-DDA6EA895AA0}"/>
              </a:ext>
            </a:extLst>
          </p:cNvPr>
          <p:cNvSpPr>
            <a:spLocks noGrp="1"/>
          </p:cNvSpPr>
          <p:nvPr>
            <p:ph type="dt" sz="half" idx="10"/>
          </p:nvPr>
        </p:nvSpPr>
        <p:spPr/>
        <p:txBody>
          <a:bodyPr/>
          <a:lstStyle/>
          <a:p>
            <a:fld id="{1661375A-C223-44C8-917C-F7C3A1BCD50F}" type="datetimeFigureOut">
              <a:rPr lang="en-GB" smtClean="0"/>
              <a:t>25/10/2021</a:t>
            </a:fld>
            <a:endParaRPr lang="en-GB"/>
          </a:p>
        </p:txBody>
      </p:sp>
      <p:sp>
        <p:nvSpPr>
          <p:cNvPr id="6" name="Footer Placeholder 5">
            <a:extLst>
              <a:ext uri="{FF2B5EF4-FFF2-40B4-BE49-F238E27FC236}">
                <a16:creationId xmlns="" xmlns:a16="http://schemas.microsoft.com/office/drawing/2014/main" id="{BB28CAAB-378F-4646-836D-6723AF2269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E08A5F22-2F00-4B7E-95E3-D4E37EE6F9BD}"/>
              </a:ext>
            </a:extLst>
          </p:cNvPr>
          <p:cNvSpPr>
            <a:spLocks noGrp="1"/>
          </p:cNvSpPr>
          <p:nvPr>
            <p:ph type="sldNum" sz="quarter" idx="12"/>
          </p:nvPr>
        </p:nvSpPr>
        <p:spPr/>
        <p:txBody>
          <a:bodyPr/>
          <a:lstStyle/>
          <a:p>
            <a:fld id="{6983841B-0DB4-4C99-B5E5-79625F01DBF7}" type="slidenum">
              <a:rPr lang="en-GB" smtClean="0"/>
              <a:t>‹#›</a:t>
            </a:fld>
            <a:endParaRPr lang="en-GB"/>
          </a:p>
        </p:txBody>
      </p:sp>
    </p:spTree>
    <p:extLst>
      <p:ext uri="{BB962C8B-B14F-4D97-AF65-F5344CB8AC3E}">
        <p14:creationId xmlns:p14="http://schemas.microsoft.com/office/powerpoint/2010/main" val="355739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EC73493B-E27E-4DC0-A41A-7E254FDDD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6B619A8B-408B-4DCB-AC39-AC640BF856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A4A87CC5-FBB1-4FE5-893F-7BD071C75E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1375A-C223-44C8-917C-F7C3A1BCD50F}" type="datetimeFigureOut">
              <a:rPr lang="en-GB" smtClean="0"/>
              <a:t>25/10/2021</a:t>
            </a:fld>
            <a:endParaRPr lang="en-GB"/>
          </a:p>
        </p:txBody>
      </p:sp>
      <p:sp>
        <p:nvSpPr>
          <p:cNvPr id="5" name="Footer Placeholder 4">
            <a:extLst>
              <a:ext uri="{FF2B5EF4-FFF2-40B4-BE49-F238E27FC236}">
                <a16:creationId xmlns="" xmlns:a16="http://schemas.microsoft.com/office/drawing/2014/main" id="{068E1BCB-E2F2-4D1B-BCFC-521169C8EA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E111173B-B48E-4DCF-8715-5805390549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3841B-0DB4-4C99-B5E5-79625F01DBF7}" type="slidenum">
              <a:rPr lang="en-GB" smtClean="0"/>
              <a:t>‹#›</a:t>
            </a:fld>
            <a:endParaRPr lang="en-GB"/>
          </a:p>
        </p:txBody>
      </p:sp>
    </p:spTree>
    <p:extLst>
      <p:ext uri="{BB962C8B-B14F-4D97-AF65-F5344CB8AC3E}">
        <p14:creationId xmlns:p14="http://schemas.microsoft.com/office/powerpoint/2010/main" val="1385411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a:extLst>
              <a:ext uri="{FF2B5EF4-FFF2-40B4-BE49-F238E27FC236}">
                <a16:creationId xmlns:a16="http://schemas.microsoft.com/office/drawing/2014/main" xmlns="" id="{366288A5-37A7-479D-9050-4535FE30645D}"/>
              </a:ext>
            </a:extLst>
          </p:cNvPr>
          <p:cNvSpPr txBox="1"/>
          <p:nvPr/>
        </p:nvSpPr>
        <p:spPr>
          <a:xfrm>
            <a:off x="5986926" y="3626600"/>
            <a:ext cx="5091233"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54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E-Sınav</a:t>
            </a:r>
            <a:r>
              <a:rPr kumimoji="0" lang="tr-TR" sz="5400" b="0" i="0" u="none" strike="noStrike" kern="1200" cap="none" spc="0" normalizeH="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 ve Sınav</a:t>
            </a:r>
            <a:endParaRPr kumimoji="0" lang="en-GB" sz="54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41" name="TextBox 40">
            <a:extLst>
              <a:ext uri="{FF2B5EF4-FFF2-40B4-BE49-F238E27FC236}">
                <a16:creationId xmlns:a16="http://schemas.microsoft.com/office/drawing/2014/main" xmlns="" id="{C5E9DB1B-CC4B-4B70-9DD2-B2FAAC21EF74}"/>
              </a:ext>
            </a:extLst>
          </p:cNvPr>
          <p:cNvSpPr txBox="1"/>
          <p:nvPr/>
        </p:nvSpPr>
        <p:spPr>
          <a:xfrm>
            <a:off x="457200" y="6349245"/>
            <a:ext cx="11366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err="1"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esina</a:t>
            </a:r>
            <a:r>
              <a:rPr lang="tr-TR" dirty="0" smtClean="0">
                <a:solidFill>
                  <a:srgbClr val="FFFFFF"/>
                </a:solidFill>
                <a:latin typeface="Noto Sans" panose="020B0502040504020204" pitchFamily="34"/>
                <a:ea typeface="Noto Sans" panose="020B0502040504020204" pitchFamily="34"/>
                <a:cs typeface="Noto Sans" panose="020B0502040504020204" pitchFamily="34"/>
              </a:rPr>
              <a:t>v.meb.gov.tr</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42" name="TextBox 29">
            <a:extLst>
              <a:ext uri="{FF2B5EF4-FFF2-40B4-BE49-F238E27FC236}">
                <a16:creationId xmlns:a16="http://schemas.microsoft.com/office/drawing/2014/main" xmlns="" id="{366288A5-37A7-479D-9050-4535FE30645D}"/>
              </a:ext>
            </a:extLst>
          </p:cNvPr>
          <p:cNvSpPr txBox="1"/>
          <p:nvPr/>
        </p:nvSpPr>
        <p:spPr>
          <a:xfrm rot="16200000">
            <a:off x="8097218" y="2833070"/>
            <a:ext cx="7069878" cy="1107996"/>
          </a:xfrm>
          <a:prstGeom prst="rect">
            <a:avLst/>
          </a:prstGeom>
          <a:noFill/>
        </p:spPr>
        <p:txBody>
          <a:bodyPr wrap="square" rtlCol="0">
            <a:spAutoFit/>
          </a:bodyPr>
          <a:lstStyle/>
          <a:p>
            <a:pPr lvl="0" algn="ctr">
              <a:defRPr/>
            </a:pPr>
            <a:r>
              <a:rPr lang="tr-TR" sz="6600" dirty="0">
                <a:solidFill>
                  <a:srgbClr val="FFFFFF"/>
                </a:solidFill>
                <a:latin typeface="Noto Sans" panose="020B0502040504020204" pitchFamily="34"/>
                <a:ea typeface="Noto Sans" panose="020B0502040504020204" pitchFamily="34"/>
                <a:cs typeface="Noto Sans" panose="020B0502040504020204" pitchFamily="34"/>
              </a:rPr>
              <a:t>Görevlendirmeleri</a:t>
            </a:r>
            <a:endParaRPr lang="en-GB" sz="6600" dirty="0">
              <a:solidFill>
                <a:srgbClr val="FFFFFF"/>
              </a:solidFill>
              <a:latin typeface="Noto Sans" panose="020B0502040504020204" pitchFamily="34"/>
              <a:ea typeface="Noto Sans" panose="020B0502040504020204" pitchFamily="34"/>
              <a:cs typeface="Noto Sans" panose="020B0502040504020204" pitchFamily="34"/>
            </a:endParaRPr>
          </a:p>
        </p:txBody>
      </p:sp>
      <p:grpSp>
        <p:nvGrpSpPr>
          <p:cNvPr id="22" name="Group 21">
            <a:extLst>
              <a:ext uri="{FF2B5EF4-FFF2-40B4-BE49-F238E27FC236}">
                <a16:creationId xmlns:a16="http://schemas.microsoft.com/office/drawing/2014/main" xmlns="" id="{B6A30D08-554D-46D9-ACD6-6FF2C85BBB60}"/>
              </a:ext>
            </a:extLst>
          </p:cNvPr>
          <p:cNvGrpSpPr/>
          <p:nvPr/>
        </p:nvGrpSpPr>
        <p:grpSpPr>
          <a:xfrm>
            <a:off x="6103823" y="775987"/>
            <a:ext cx="4959848" cy="2978630"/>
            <a:chOff x="5511800" y="3492501"/>
            <a:chExt cx="776289" cy="441325"/>
          </a:xfrm>
          <a:solidFill>
            <a:schemeClr val="accent1"/>
          </a:solidFill>
        </p:grpSpPr>
        <p:sp>
          <p:nvSpPr>
            <p:cNvPr id="6" name="Freeform 5">
              <a:extLst>
                <a:ext uri="{FF2B5EF4-FFF2-40B4-BE49-F238E27FC236}">
                  <a16:creationId xmlns:a16="http://schemas.microsoft.com/office/drawing/2014/main" xmlns="" id="{483D707F-AF49-4F71-A816-1008D5145F13}"/>
                </a:ext>
              </a:extLst>
            </p:cNvPr>
            <p:cNvSpPr>
              <a:spLocks/>
            </p:cNvSpPr>
            <p:nvPr/>
          </p:nvSpPr>
          <p:spPr bwMode="auto">
            <a:xfrm>
              <a:off x="5709865" y="3732213"/>
              <a:ext cx="383352" cy="201613"/>
            </a:xfrm>
            <a:custGeom>
              <a:avLst/>
              <a:gdLst>
                <a:gd name="T0" fmla="*/ 0 w 270"/>
                <a:gd name="T1" fmla="*/ 143 h 143"/>
                <a:gd name="T2" fmla="*/ 61 w 270"/>
                <a:gd name="T3" fmla="*/ 31 h 143"/>
                <a:gd name="T4" fmla="*/ 206 w 270"/>
                <a:gd name="T5" fmla="*/ 30 h 143"/>
                <a:gd name="T6" fmla="*/ 270 w 270"/>
                <a:gd name="T7" fmla="*/ 143 h 143"/>
                <a:gd name="T8" fmla="*/ 0 w 270"/>
                <a:gd name="T9" fmla="*/ 143 h 143"/>
              </a:gdLst>
              <a:ahLst/>
              <a:cxnLst>
                <a:cxn ang="0">
                  <a:pos x="T0" y="T1"/>
                </a:cxn>
                <a:cxn ang="0">
                  <a:pos x="T2" y="T3"/>
                </a:cxn>
                <a:cxn ang="0">
                  <a:pos x="T4" y="T5"/>
                </a:cxn>
                <a:cxn ang="0">
                  <a:pos x="T6" y="T7"/>
                </a:cxn>
                <a:cxn ang="0">
                  <a:pos x="T8" y="T9"/>
                </a:cxn>
              </a:cxnLst>
              <a:rect l="0" t="0" r="r" b="b"/>
              <a:pathLst>
                <a:path w="270" h="143">
                  <a:moveTo>
                    <a:pt x="0" y="143"/>
                  </a:moveTo>
                  <a:cubicBezTo>
                    <a:pt x="2" y="96"/>
                    <a:pt x="21" y="57"/>
                    <a:pt x="61" y="31"/>
                  </a:cubicBezTo>
                  <a:cubicBezTo>
                    <a:pt x="108" y="1"/>
                    <a:pt x="158" y="0"/>
                    <a:pt x="206" y="30"/>
                  </a:cubicBezTo>
                  <a:cubicBezTo>
                    <a:pt x="248" y="55"/>
                    <a:pt x="268" y="94"/>
                    <a:pt x="270" y="143"/>
                  </a:cubicBezTo>
                  <a:cubicBezTo>
                    <a:pt x="180" y="143"/>
                    <a:pt x="90" y="143"/>
                    <a:pt x="0" y="14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7" name="Freeform 6">
              <a:extLst>
                <a:ext uri="{FF2B5EF4-FFF2-40B4-BE49-F238E27FC236}">
                  <a16:creationId xmlns:a16="http://schemas.microsoft.com/office/drawing/2014/main" xmlns="" id="{AEE2F063-84A0-48F6-9D4D-A0E4ECAAE872}"/>
                </a:ext>
              </a:extLst>
            </p:cNvPr>
            <p:cNvSpPr>
              <a:spLocks/>
            </p:cNvSpPr>
            <p:nvPr/>
          </p:nvSpPr>
          <p:spPr bwMode="auto">
            <a:xfrm>
              <a:off x="5786536" y="3492501"/>
              <a:ext cx="226818" cy="220663"/>
            </a:xfrm>
            <a:custGeom>
              <a:avLst/>
              <a:gdLst>
                <a:gd name="T0" fmla="*/ 79 w 158"/>
                <a:gd name="T1" fmla="*/ 157 h 157"/>
                <a:gd name="T2" fmla="*/ 0 w 158"/>
                <a:gd name="T3" fmla="*/ 78 h 157"/>
                <a:gd name="T4" fmla="*/ 79 w 158"/>
                <a:gd name="T5" fmla="*/ 0 h 157"/>
                <a:gd name="T6" fmla="*/ 157 w 158"/>
                <a:gd name="T7" fmla="*/ 79 h 157"/>
                <a:gd name="T8" fmla="*/ 79 w 158"/>
                <a:gd name="T9" fmla="*/ 157 h 157"/>
              </a:gdLst>
              <a:ahLst/>
              <a:cxnLst>
                <a:cxn ang="0">
                  <a:pos x="T0" y="T1"/>
                </a:cxn>
                <a:cxn ang="0">
                  <a:pos x="T2" y="T3"/>
                </a:cxn>
                <a:cxn ang="0">
                  <a:pos x="T4" y="T5"/>
                </a:cxn>
                <a:cxn ang="0">
                  <a:pos x="T6" y="T7"/>
                </a:cxn>
                <a:cxn ang="0">
                  <a:pos x="T8" y="T9"/>
                </a:cxn>
              </a:cxnLst>
              <a:rect l="0" t="0" r="r" b="b"/>
              <a:pathLst>
                <a:path w="158" h="157">
                  <a:moveTo>
                    <a:pt x="79" y="157"/>
                  </a:moveTo>
                  <a:cubicBezTo>
                    <a:pt x="36" y="157"/>
                    <a:pt x="0" y="122"/>
                    <a:pt x="0" y="78"/>
                  </a:cubicBezTo>
                  <a:cubicBezTo>
                    <a:pt x="1" y="35"/>
                    <a:pt x="35" y="0"/>
                    <a:pt x="79" y="0"/>
                  </a:cubicBezTo>
                  <a:cubicBezTo>
                    <a:pt x="123" y="0"/>
                    <a:pt x="158" y="35"/>
                    <a:pt x="157" y="79"/>
                  </a:cubicBezTo>
                  <a:cubicBezTo>
                    <a:pt x="157" y="122"/>
                    <a:pt x="122" y="157"/>
                    <a:pt x="79" y="15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 name="Freeform 7">
              <a:extLst>
                <a:ext uri="{FF2B5EF4-FFF2-40B4-BE49-F238E27FC236}">
                  <a16:creationId xmlns:a16="http://schemas.microsoft.com/office/drawing/2014/main" xmlns="" id="{2CB61DF6-D1C9-4F09-B15A-8C7236196015}"/>
                </a:ext>
              </a:extLst>
            </p:cNvPr>
            <p:cNvSpPr>
              <a:spLocks/>
            </p:cNvSpPr>
            <p:nvPr/>
          </p:nvSpPr>
          <p:spPr bwMode="auto">
            <a:xfrm>
              <a:off x="5575692" y="3556001"/>
              <a:ext cx="191676" cy="188913"/>
            </a:xfrm>
            <a:custGeom>
              <a:avLst/>
              <a:gdLst>
                <a:gd name="T0" fmla="*/ 134 w 135"/>
                <a:gd name="T1" fmla="*/ 67 h 135"/>
                <a:gd name="T2" fmla="*/ 68 w 135"/>
                <a:gd name="T3" fmla="*/ 134 h 135"/>
                <a:gd name="T4" fmla="*/ 0 w 135"/>
                <a:gd name="T5" fmla="*/ 67 h 135"/>
                <a:gd name="T6" fmla="*/ 67 w 135"/>
                <a:gd name="T7" fmla="*/ 0 h 135"/>
                <a:gd name="T8" fmla="*/ 134 w 135"/>
                <a:gd name="T9" fmla="*/ 67 h 135"/>
              </a:gdLst>
              <a:ahLst/>
              <a:cxnLst>
                <a:cxn ang="0">
                  <a:pos x="T0" y="T1"/>
                </a:cxn>
                <a:cxn ang="0">
                  <a:pos x="T2" y="T3"/>
                </a:cxn>
                <a:cxn ang="0">
                  <a:pos x="T4" y="T5"/>
                </a:cxn>
                <a:cxn ang="0">
                  <a:pos x="T6" y="T7"/>
                </a:cxn>
                <a:cxn ang="0">
                  <a:pos x="T8" y="T9"/>
                </a:cxn>
              </a:cxnLst>
              <a:rect l="0" t="0" r="r" b="b"/>
              <a:pathLst>
                <a:path w="135" h="135">
                  <a:moveTo>
                    <a:pt x="134" y="67"/>
                  </a:moveTo>
                  <a:cubicBezTo>
                    <a:pt x="135" y="104"/>
                    <a:pt x="104" y="134"/>
                    <a:pt x="68" y="134"/>
                  </a:cubicBezTo>
                  <a:cubicBezTo>
                    <a:pt x="31" y="135"/>
                    <a:pt x="0" y="105"/>
                    <a:pt x="0" y="67"/>
                  </a:cubicBezTo>
                  <a:cubicBezTo>
                    <a:pt x="0" y="30"/>
                    <a:pt x="29" y="0"/>
                    <a:pt x="67" y="0"/>
                  </a:cubicBezTo>
                  <a:cubicBezTo>
                    <a:pt x="104" y="0"/>
                    <a:pt x="135" y="31"/>
                    <a:pt x="134" y="6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9" name="Freeform 8">
              <a:extLst>
                <a:ext uri="{FF2B5EF4-FFF2-40B4-BE49-F238E27FC236}">
                  <a16:creationId xmlns:a16="http://schemas.microsoft.com/office/drawing/2014/main" xmlns="" id="{A9284572-1819-42A4-ACD1-056DE326904F}"/>
                </a:ext>
              </a:extLst>
            </p:cNvPr>
            <p:cNvSpPr>
              <a:spLocks/>
            </p:cNvSpPr>
            <p:nvPr/>
          </p:nvSpPr>
          <p:spPr bwMode="auto">
            <a:xfrm>
              <a:off x="6032521" y="3556001"/>
              <a:ext cx="191676" cy="188913"/>
            </a:xfrm>
            <a:custGeom>
              <a:avLst/>
              <a:gdLst>
                <a:gd name="T0" fmla="*/ 1 w 135"/>
                <a:gd name="T1" fmla="*/ 67 h 134"/>
                <a:gd name="T2" fmla="*/ 68 w 135"/>
                <a:gd name="T3" fmla="*/ 0 h 134"/>
                <a:gd name="T4" fmla="*/ 135 w 135"/>
                <a:gd name="T5" fmla="*/ 67 h 134"/>
                <a:gd name="T6" fmla="*/ 68 w 135"/>
                <a:gd name="T7" fmla="*/ 134 h 134"/>
                <a:gd name="T8" fmla="*/ 1 w 135"/>
                <a:gd name="T9" fmla="*/ 67 h 134"/>
              </a:gdLst>
              <a:ahLst/>
              <a:cxnLst>
                <a:cxn ang="0">
                  <a:pos x="T0" y="T1"/>
                </a:cxn>
                <a:cxn ang="0">
                  <a:pos x="T2" y="T3"/>
                </a:cxn>
                <a:cxn ang="0">
                  <a:pos x="T4" y="T5"/>
                </a:cxn>
                <a:cxn ang="0">
                  <a:pos x="T6" y="T7"/>
                </a:cxn>
                <a:cxn ang="0">
                  <a:pos x="T8" y="T9"/>
                </a:cxn>
              </a:cxnLst>
              <a:rect l="0" t="0" r="r" b="b"/>
              <a:pathLst>
                <a:path w="135" h="134">
                  <a:moveTo>
                    <a:pt x="1" y="67"/>
                  </a:moveTo>
                  <a:cubicBezTo>
                    <a:pt x="0" y="31"/>
                    <a:pt x="30" y="0"/>
                    <a:pt x="68" y="0"/>
                  </a:cubicBezTo>
                  <a:cubicBezTo>
                    <a:pt x="105" y="0"/>
                    <a:pt x="135" y="30"/>
                    <a:pt x="135" y="67"/>
                  </a:cubicBezTo>
                  <a:cubicBezTo>
                    <a:pt x="135" y="105"/>
                    <a:pt x="104" y="134"/>
                    <a:pt x="68" y="134"/>
                  </a:cubicBezTo>
                  <a:cubicBezTo>
                    <a:pt x="31" y="134"/>
                    <a:pt x="0" y="104"/>
                    <a:pt x="1" y="6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0" name="Freeform 9">
              <a:extLst>
                <a:ext uri="{FF2B5EF4-FFF2-40B4-BE49-F238E27FC236}">
                  <a16:creationId xmlns:a16="http://schemas.microsoft.com/office/drawing/2014/main" xmlns="" id="{8FC38E3E-38AB-4809-A48F-C5BE7AF95ADC}"/>
                </a:ext>
              </a:extLst>
            </p:cNvPr>
            <p:cNvSpPr>
              <a:spLocks/>
            </p:cNvSpPr>
            <p:nvPr/>
          </p:nvSpPr>
          <p:spPr bwMode="auto">
            <a:xfrm>
              <a:off x="6061271" y="3754438"/>
              <a:ext cx="226818" cy="179388"/>
            </a:xfrm>
            <a:custGeom>
              <a:avLst/>
              <a:gdLst>
                <a:gd name="T0" fmla="*/ 155 w 161"/>
                <a:gd name="T1" fmla="*/ 128 h 128"/>
                <a:gd name="T2" fmla="*/ 45 w 161"/>
                <a:gd name="T3" fmla="*/ 128 h 128"/>
                <a:gd name="T4" fmla="*/ 0 w 161"/>
                <a:gd name="T5" fmla="*/ 18 h 128"/>
                <a:gd name="T6" fmla="*/ 103 w 161"/>
                <a:gd name="T7" fmla="*/ 20 h 128"/>
                <a:gd name="T8" fmla="*/ 155 w 161"/>
                <a:gd name="T9" fmla="*/ 128 h 128"/>
              </a:gdLst>
              <a:ahLst/>
              <a:cxnLst>
                <a:cxn ang="0">
                  <a:pos x="T0" y="T1"/>
                </a:cxn>
                <a:cxn ang="0">
                  <a:pos x="T2" y="T3"/>
                </a:cxn>
                <a:cxn ang="0">
                  <a:pos x="T4" y="T5"/>
                </a:cxn>
                <a:cxn ang="0">
                  <a:pos x="T6" y="T7"/>
                </a:cxn>
                <a:cxn ang="0">
                  <a:pos x="T8" y="T9"/>
                </a:cxn>
              </a:cxnLst>
              <a:rect l="0" t="0" r="r" b="b"/>
              <a:pathLst>
                <a:path w="161" h="128">
                  <a:moveTo>
                    <a:pt x="155" y="128"/>
                  </a:moveTo>
                  <a:cubicBezTo>
                    <a:pt x="119" y="128"/>
                    <a:pt x="82" y="128"/>
                    <a:pt x="45" y="128"/>
                  </a:cubicBezTo>
                  <a:cubicBezTo>
                    <a:pt x="44" y="86"/>
                    <a:pt x="29" y="49"/>
                    <a:pt x="0" y="18"/>
                  </a:cubicBezTo>
                  <a:cubicBezTo>
                    <a:pt x="25" y="3"/>
                    <a:pt x="69" y="0"/>
                    <a:pt x="103" y="20"/>
                  </a:cubicBezTo>
                  <a:cubicBezTo>
                    <a:pt x="144" y="45"/>
                    <a:pt x="161" y="89"/>
                    <a:pt x="155" y="12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1" name="Freeform 10">
              <a:extLst>
                <a:ext uri="{FF2B5EF4-FFF2-40B4-BE49-F238E27FC236}">
                  <a16:creationId xmlns:a16="http://schemas.microsoft.com/office/drawing/2014/main" xmlns="" id="{2B30E97C-D917-4201-A641-32B05BB7D263}"/>
                </a:ext>
              </a:extLst>
            </p:cNvPr>
            <p:cNvSpPr>
              <a:spLocks/>
            </p:cNvSpPr>
            <p:nvPr/>
          </p:nvSpPr>
          <p:spPr bwMode="auto">
            <a:xfrm>
              <a:off x="5511800" y="3754438"/>
              <a:ext cx="226818" cy="179388"/>
            </a:xfrm>
            <a:custGeom>
              <a:avLst/>
              <a:gdLst>
                <a:gd name="T0" fmla="*/ 6 w 161"/>
                <a:gd name="T1" fmla="*/ 128 h 128"/>
                <a:gd name="T2" fmla="*/ 116 w 161"/>
                <a:gd name="T3" fmla="*/ 128 h 128"/>
                <a:gd name="T4" fmla="*/ 161 w 161"/>
                <a:gd name="T5" fmla="*/ 18 h 128"/>
                <a:gd name="T6" fmla="*/ 58 w 161"/>
                <a:gd name="T7" fmla="*/ 20 h 128"/>
                <a:gd name="T8" fmla="*/ 6 w 161"/>
                <a:gd name="T9" fmla="*/ 128 h 128"/>
              </a:gdLst>
              <a:ahLst/>
              <a:cxnLst>
                <a:cxn ang="0">
                  <a:pos x="T0" y="T1"/>
                </a:cxn>
                <a:cxn ang="0">
                  <a:pos x="T2" y="T3"/>
                </a:cxn>
                <a:cxn ang="0">
                  <a:pos x="T4" y="T5"/>
                </a:cxn>
                <a:cxn ang="0">
                  <a:pos x="T6" y="T7"/>
                </a:cxn>
                <a:cxn ang="0">
                  <a:pos x="T8" y="T9"/>
                </a:cxn>
              </a:cxnLst>
              <a:rect l="0" t="0" r="r" b="b"/>
              <a:pathLst>
                <a:path w="161" h="128">
                  <a:moveTo>
                    <a:pt x="6" y="128"/>
                  </a:moveTo>
                  <a:cubicBezTo>
                    <a:pt x="42" y="128"/>
                    <a:pt x="79" y="128"/>
                    <a:pt x="116" y="128"/>
                  </a:cubicBezTo>
                  <a:cubicBezTo>
                    <a:pt x="117" y="86"/>
                    <a:pt x="132" y="49"/>
                    <a:pt x="161" y="18"/>
                  </a:cubicBezTo>
                  <a:cubicBezTo>
                    <a:pt x="136" y="3"/>
                    <a:pt x="92" y="0"/>
                    <a:pt x="58" y="20"/>
                  </a:cubicBezTo>
                  <a:cubicBezTo>
                    <a:pt x="17" y="45"/>
                    <a:pt x="0" y="89"/>
                    <a:pt x="6" y="12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3715173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0"/>
                                        </p:tgtEl>
                                        <p:attrNameLst>
                                          <p:attrName>style.visibility</p:attrName>
                                        </p:attrNameLst>
                                      </p:cBhvr>
                                      <p:to>
                                        <p:strVal val="visible"/>
                                      </p:to>
                                    </p:set>
                                    <p:animEffect transition="in" filter="fade">
                                      <p:cBhvr>
                                        <p:cTn id="14" dur="1000"/>
                                        <p:tgtEl>
                                          <p:spTgt spid="30"/>
                                        </p:tgtEl>
                                      </p:cBhvr>
                                    </p:animEffect>
                                    <p:anim calcmode="lin" valueType="num">
                                      <p:cBhvr>
                                        <p:cTn id="15" dur="1000" fill="hold"/>
                                        <p:tgtEl>
                                          <p:spTgt spid="30"/>
                                        </p:tgtEl>
                                        <p:attrNameLst>
                                          <p:attrName>ppt_x</p:attrName>
                                        </p:attrNameLst>
                                      </p:cBhvr>
                                      <p:tavLst>
                                        <p:tav tm="0">
                                          <p:val>
                                            <p:strVal val="#ppt_x"/>
                                          </p:val>
                                        </p:tav>
                                        <p:tav tm="100000">
                                          <p:val>
                                            <p:strVal val="#ppt_x"/>
                                          </p:val>
                                        </p:tav>
                                      </p:tavLst>
                                    </p:anim>
                                    <p:anim calcmode="lin" valueType="num">
                                      <p:cBhvr>
                                        <p:cTn id="16" dur="1000" fill="hold"/>
                                        <p:tgtEl>
                                          <p:spTgt spid="30"/>
                                        </p:tgtEl>
                                        <p:attrNameLst>
                                          <p:attrName>ppt_y</p:attrName>
                                        </p:attrNameLst>
                                      </p:cBhvr>
                                      <p:tavLst>
                                        <p:tav tm="0">
                                          <p:val>
                                            <p:strVal val="#ppt_y-.1"/>
                                          </p:val>
                                        </p:tav>
                                        <p:tav tm="100000">
                                          <p:val>
                                            <p:strVal val="#ppt_y"/>
                                          </p:val>
                                        </p:tav>
                                      </p:tavLst>
                                    </p:anim>
                                  </p:childTnLst>
                                </p:cTn>
                              </p:par>
                              <p:par>
                                <p:cTn id="17" presetID="10" presetClass="entr" presetSubtype="0" fill="hold" grpId="0" nodeType="withEffect">
                                  <p:stCondLst>
                                    <p:cond delay="0"/>
                                  </p:stCondLst>
                                  <p:childTnLst>
                                    <p:set>
                                      <p:cBhvr>
                                        <p:cTn id="18" dur="1" fill="hold">
                                          <p:stCondLst>
                                            <p:cond delay="0"/>
                                          </p:stCondLst>
                                        </p:cTn>
                                        <p:tgtEl>
                                          <p:spTgt spid="41"/>
                                        </p:tgtEl>
                                        <p:attrNameLst>
                                          <p:attrName>style.visibility</p:attrName>
                                        </p:attrNameLst>
                                      </p:cBhvr>
                                      <p:to>
                                        <p:strVal val="visible"/>
                                      </p:to>
                                    </p:set>
                                    <p:animEffect transition="in" filter="fade">
                                      <p:cBhvr>
                                        <p:cTn id="19" dur="500"/>
                                        <p:tgtEl>
                                          <p:spTgt spid="41"/>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42"/>
                                        </p:tgtEl>
                                        <p:attrNameLst>
                                          <p:attrName>style.visibility</p:attrName>
                                        </p:attrNameLst>
                                      </p:cBhvr>
                                      <p:to>
                                        <p:strVal val="visible"/>
                                      </p:to>
                                    </p:set>
                                    <p:anim calcmode="lin" valueType="num">
                                      <p:cBhvr additive="base">
                                        <p:cTn id="24" dur="500" fill="hold"/>
                                        <p:tgtEl>
                                          <p:spTgt spid="42"/>
                                        </p:tgtEl>
                                        <p:attrNameLst>
                                          <p:attrName>ppt_x</p:attrName>
                                        </p:attrNameLst>
                                      </p:cBhvr>
                                      <p:tavLst>
                                        <p:tav tm="0">
                                          <p:val>
                                            <p:strVal val="1+#ppt_w/2"/>
                                          </p:val>
                                        </p:tav>
                                        <p:tav tm="100000">
                                          <p:val>
                                            <p:strVal val="#ppt_x"/>
                                          </p:val>
                                        </p:tav>
                                      </p:tavLst>
                                    </p:anim>
                                    <p:anim calcmode="lin" valueType="num">
                                      <p:cBhvr additive="base">
                                        <p:cTn id="25" dur="500" fill="hold"/>
                                        <p:tgtEl>
                                          <p:spTgt spid="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41" grpId="0"/>
      <p:bldP spid="4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 xmlns:a16="http://schemas.microsoft.com/office/drawing/2014/main" id="{B4598575-E0CD-4B0E-BD87-942520C95E42}"/>
              </a:ext>
            </a:extLst>
          </p:cNvPr>
          <p:cNvSpPr txBox="1"/>
          <p:nvPr/>
        </p:nvSpPr>
        <p:spPr>
          <a:xfrm>
            <a:off x="457200" y="6349245"/>
            <a:ext cx="11366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esinav.meb.gov.tr</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37" name="Oval 36">
            <a:extLst>
              <a:ext uri="{FF2B5EF4-FFF2-40B4-BE49-F238E27FC236}">
                <a16:creationId xmlns="" xmlns:a16="http://schemas.microsoft.com/office/drawing/2014/main" id="{B47E0894-5FF6-4780-839E-0268CFD65858}"/>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8</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5" name="TextBox 4">
            <a:extLst>
              <a:ext uri="{FF2B5EF4-FFF2-40B4-BE49-F238E27FC236}">
                <a16:creationId xmlns="" xmlns:a16="http://schemas.microsoft.com/office/drawing/2014/main" id="{6699AC3C-FE44-4341-B799-F20DE8937C2B}"/>
              </a:ext>
            </a:extLst>
          </p:cNvPr>
          <p:cNvSpPr txBox="1"/>
          <p:nvPr/>
        </p:nvSpPr>
        <p:spPr>
          <a:xfrm>
            <a:off x="1202749" y="186596"/>
            <a:ext cx="9673702" cy="86177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50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Karşılaşılan Teknik Problemler</a:t>
            </a:r>
            <a:endParaRPr kumimoji="0" lang="en-US" sz="50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17" name="Rectangle 16">
            <a:extLst>
              <a:ext uri="{FF2B5EF4-FFF2-40B4-BE49-F238E27FC236}">
                <a16:creationId xmlns="" xmlns:a16="http://schemas.microsoft.com/office/drawing/2014/main" id="{39B62B21-15F0-49E4-9C0A-46E2135E470B}"/>
              </a:ext>
            </a:extLst>
          </p:cNvPr>
          <p:cNvSpPr/>
          <p:nvPr/>
        </p:nvSpPr>
        <p:spPr>
          <a:xfrm>
            <a:off x="5705689" y="1042884"/>
            <a:ext cx="5600335" cy="6583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1" name="TextBox 20">
            <a:extLst>
              <a:ext uri="{FF2B5EF4-FFF2-40B4-BE49-F238E27FC236}">
                <a16:creationId xmlns="" xmlns:a16="http://schemas.microsoft.com/office/drawing/2014/main" id="{710F1FA9-DFA5-44DD-ACE2-E0B67BEBD639}"/>
              </a:ext>
            </a:extLst>
          </p:cNvPr>
          <p:cNvSpPr txBox="1"/>
          <p:nvPr/>
        </p:nvSpPr>
        <p:spPr>
          <a:xfrm>
            <a:off x="5813112" y="950383"/>
            <a:ext cx="1177107" cy="7848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500" b="1" i="0" u="none" strike="noStrike" kern="1200" cap="none" spc="0" normalizeH="0" baseline="0" noProof="0" dirty="0">
                <a:ln>
                  <a:noFill/>
                </a:ln>
                <a:solidFill>
                  <a:srgbClr val="FFFFFF"/>
                </a:solidFill>
                <a:effectLst/>
                <a:uLnTx/>
                <a:uFillTx/>
                <a:latin typeface="Open Sans" panose="020B0606030504020204" pitchFamily="34" charset="0"/>
                <a:ea typeface="+mn-ea"/>
                <a:cs typeface="+mn-cs"/>
              </a:rPr>
              <a:t>02</a:t>
            </a:r>
            <a:endParaRPr kumimoji="0" lang="en-GB" sz="4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6" name="TextBox 25">
            <a:extLst>
              <a:ext uri="{FF2B5EF4-FFF2-40B4-BE49-F238E27FC236}">
                <a16:creationId xmlns="" xmlns:a16="http://schemas.microsoft.com/office/drawing/2014/main" id="{AFE0ADF0-60ED-427C-8750-80ACC702B290}"/>
              </a:ext>
            </a:extLst>
          </p:cNvPr>
          <p:cNvSpPr txBox="1"/>
          <p:nvPr/>
        </p:nvSpPr>
        <p:spPr>
          <a:xfrm>
            <a:off x="6849566" y="1079369"/>
            <a:ext cx="4026886" cy="830997"/>
          </a:xfrm>
          <a:prstGeom prst="rect">
            <a:avLst/>
          </a:prstGeom>
          <a:noFill/>
        </p:spPr>
        <p:txBody>
          <a:bodyPr wrap="square" rtlCol="0">
            <a:spAutoFit/>
          </a:bodyPr>
          <a:lstStyle/>
          <a:p>
            <a:pPr algn="just">
              <a:defRPr/>
            </a:pPr>
            <a:r>
              <a:rPr lang="tr-TR" sz="1600" dirty="0">
                <a:solidFill>
                  <a:srgbClr val="FFFFFF"/>
                </a:solidFill>
                <a:latin typeface="Open Sans" panose="020B0606030504020204" pitchFamily="34" charset="0"/>
              </a:rPr>
              <a:t>Aday Ekranları Açılışta Siyah Ekranda </a:t>
            </a:r>
            <a:r>
              <a:rPr lang="tr-TR" sz="1600" dirty="0" smtClean="0">
                <a:solidFill>
                  <a:srgbClr val="FFFFFF"/>
                </a:solidFill>
                <a:latin typeface="Open Sans" panose="020B0606030504020204" pitchFamily="34" charset="0"/>
              </a:rPr>
              <a:t>Kalıyor</a:t>
            </a:r>
          </a:p>
          <a:p>
            <a:pPr algn="just">
              <a:defRPr/>
            </a:pPr>
            <a:r>
              <a:rPr lang="tr-TR" sz="1600" dirty="0" smtClean="0">
                <a:solidFill>
                  <a:srgbClr val="FFFFFF"/>
                </a:solidFill>
                <a:latin typeface="Open Sans" panose="020B0606030504020204" pitchFamily="34" charset="0"/>
              </a:rPr>
              <a:t>Aday </a:t>
            </a:r>
            <a:r>
              <a:rPr lang="tr-TR" sz="1600" dirty="0">
                <a:solidFill>
                  <a:srgbClr val="FFFFFF"/>
                </a:solidFill>
                <a:latin typeface="Open Sans" panose="020B0606030504020204" pitchFamily="34" charset="0"/>
              </a:rPr>
              <a:t>Bilgisayarında Beyaz Ekran Var</a:t>
            </a:r>
            <a:endParaRPr lang="en-GB" sz="1600" dirty="0">
              <a:solidFill>
                <a:srgbClr val="FFFFFF"/>
              </a:solidFill>
              <a:latin typeface="Noto Sans" panose="020B0502040504020204" pitchFamily="34"/>
              <a:ea typeface="Noto Sans" panose="020B0502040504020204" pitchFamily="34"/>
              <a:cs typeface="Noto Sans" panose="020B0502040504020204" pitchFamily="34"/>
            </a:endParaRPr>
          </a:p>
          <a:p>
            <a:pPr algn="just">
              <a:defRPr/>
            </a:pPr>
            <a:endParaRPr kumimoji="0" lang="en-GB" sz="16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41" name="Rectangle 16">
            <a:extLst>
              <a:ext uri="{FF2B5EF4-FFF2-40B4-BE49-F238E27FC236}">
                <a16:creationId xmlns="" xmlns:a16="http://schemas.microsoft.com/office/drawing/2014/main" id="{39B62B21-15F0-49E4-9C0A-46E2135E470B}"/>
              </a:ext>
            </a:extLst>
          </p:cNvPr>
          <p:cNvSpPr/>
          <p:nvPr/>
        </p:nvSpPr>
        <p:spPr>
          <a:xfrm>
            <a:off x="5705688" y="1762601"/>
            <a:ext cx="5600335" cy="3857190"/>
          </a:xfrm>
          <a:prstGeom prst="rect">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2" name="TextBox 25">
            <a:extLst>
              <a:ext uri="{FF2B5EF4-FFF2-40B4-BE49-F238E27FC236}">
                <a16:creationId xmlns="" xmlns:a16="http://schemas.microsoft.com/office/drawing/2014/main" id="{AFE0ADF0-60ED-427C-8750-80ACC702B290}"/>
              </a:ext>
            </a:extLst>
          </p:cNvPr>
          <p:cNvSpPr txBox="1"/>
          <p:nvPr/>
        </p:nvSpPr>
        <p:spPr>
          <a:xfrm>
            <a:off x="5813111" y="1862390"/>
            <a:ext cx="5378173" cy="3539430"/>
          </a:xfrm>
          <a:prstGeom prst="rect">
            <a:avLst/>
          </a:prstGeom>
          <a:noFill/>
        </p:spPr>
        <p:txBody>
          <a:bodyPr wrap="square" rtlCol="0">
            <a:spAutoFit/>
          </a:bodyPr>
          <a:lstStyle/>
          <a:p>
            <a:pPr algn="just">
              <a:defRPr/>
            </a:pPr>
            <a:r>
              <a:rPr lang="tr-TR" sz="1600" dirty="0">
                <a:solidFill>
                  <a:srgbClr val="FFFFFF"/>
                </a:solidFill>
                <a:latin typeface="Open Sans" panose="020B0606030504020204" pitchFamily="34" charset="0"/>
              </a:rPr>
              <a:t>Aday </a:t>
            </a:r>
            <a:r>
              <a:rPr lang="tr-TR" sz="1600" dirty="0" smtClean="0">
                <a:solidFill>
                  <a:srgbClr val="FFFFFF"/>
                </a:solidFill>
                <a:latin typeface="Open Sans" panose="020B0606030504020204" pitchFamily="34" charset="0"/>
              </a:rPr>
              <a:t>ekranlarında açılışta siyah ekranda bir uyarı veriyorsa o uyarı genelde </a:t>
            </a:r>
            <a:r>
              <a:rPr lang="tr-TR" sz="1600" i="1" u="sng" dirty="0" smtClean="0">
                <a:solidFill>
                  <a:srgbClr val="FFFFFF"/>
                </a:solidFill>
                <a:latin typeface="Open Sans" panose="020B0606030504020204" pitchFamily="34" charset="0"/>
              </a:rPr>
              <a:t>adaptör kablosu tam takılı değil </a:t>
            </a:r>
            <a:r>
              <a:rPr lang="tr-TR" sz="1600" i="1" dirty="0" smtClean="0">
                <a:solidFill>
                  <a:srgbClr val="FFFFFF"/>
                </a:solidFill>
                <a:latin typeface="Open Sans" panose="020B0606030504020204" pitchFamily="34" charset="0"/>
              </a:rPr>
              <a:t> </a:t>
            </a:r>
            <a:r>
              <a:rPr lang="tr-TR" sz="1600" dirty="0" smtClean="0">
                <a:solidFill>
                  <a:srgbClr val="FFFFFF"/>
                </a:solidFill>
                <a:latin typeface="Open Sans" panose="020B0606030504020204" pitchFamily="34" charset="0"/>
              </a:rPr>
              <a:t>uyarısıdır. Bu durumda adaptör kablosunu yuvasına tam yerleştirdiğinizde sorun çözülmüş olur.</a:t>
            </a:r>
          </a:p>
          <a:p>
            <a:pPr algn="just">
              <a:defRPr/>
            </a:pPr>
            <a:endParaRPr lang="tr-TR" sz="1600" dirty="0" smtClean="0">
              <a:solidFill>
                <a:srgbClr val="FFFFFF"/>
              </a:solidFill>
              <a:latin typeface="Open Sans" panose="020B0606030504020204" pitchFamily="34" charset="0"/>
            </a:endParaRPr>
          </a:p>
          <a:p>
            <a:pPr algn="just">
              <a:defRPr/>
            </a:pPr>
            <a:r>
              <a:rPr lang="tr-TR" sz="1600" dirty="0" smtClean="0">
                <a:solidFill>
                  <a:srgbClr val="FFFFFF"/>
                </a:solidFill>
                <a:latin typeface="Open Sans" panose="020B0606030504020204" pitchFamily="34" charset="0"/>
              </a:rPr>
              <a:t>Aday bilgisayarında beyaz ekran olması ağ bağlantısında bir problem olması anlamına gelmektedir. Aday bilgisayarındaki ağ kablosunun bilgisayardaki yuvaya ve duvardaki yuvaya tam oturmasını sağlayınız. Gerektiğinde kablo değiştiriniz. Bu tür durumlarda kullanılmak üzere salonda yedek ağ kablosu bulundurunuz. </a:t>
            </a:r>
          </a:p>
          <a:p>
            <a:pPr algn="just">
              <a:defRPr/>
            </a:pPr>
            <a:endParaRPr lang="tr-TR" sz="1600" dirty="0">
              <a:solidFill>
                <a:srgbClr val="FFFFFF"/>
              </a:solidFill>
              <a:latin typeface="Open Sans" panose="020B0606030504020204" pitchFamily="34" charset="0"/>
            </a:endParaRPr>
          </a:p>
          <a:p>
            <a:pPr algn="just">
              <a:defRPr/>
            </a:pPr>
            <a:r>
              <a:rPr lang="tr-TR" sz="1600" dirty="0" smtClean="0">
                <a:solidFill>
                  <a:srgbClr val="FFFFFF"/>
                </a:solidFill>
                <a:latin typeface="Open Sans" panose="020B0606030504020204" pitchFamily="34" charset="0"/>
              </a:rPr>
              <a:t>Bu çalışmalar yapıldığı halde halen çözüm bulunamadıysa adayı yedek bilgisayara taşıyınız. </a:t>
            </a:r>
            <a:endParaRPr lang="en-GB" sz="1600" dirty="0">
              <a:solidFill>
                <a:srgbClr val="FFFFFF"/>
              </a:solidFill>
              <a:latin typeface="Noto Sans" panose="020B0502040504020204" pitchFamily="34"/>
              <a:ea typeface="Noto Sans" panose="020B0502040504020204" pitchFamily="34"/>
              <a:cs typeface="Noto Sans" panose="020B0502040504020204" pitchFamily="34"/>
            </a:endParaRPr>
          </a:p>
          <a:p>
            <a:pPr algn="just">
              <a:defRPr/>
            </a:pPr>
            <a:endParaRPr kumimoji="0" lang="en-GB" sz="16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grpSp>
        <p:nvGrpSpPr>
          <p:cNvPr id="18" name="Grup 17"/>
          <p:cNvGrpSpPr/>
          <p:nvPr/>
        </p:nvGrpSpPr>
        <p:grpSpPr>
          <a:xfrm>
            <a:off x="639659" y="2483591"/>
            <a:ext cx="4050200" cy="2234093"/>
            <a:chOff x="2586152" y="1748962"/>
            <a:chExt cx="7477553" cy="4124623"/>
          </a:xfrm>
        </p:grpSpPr>
        <p:sp>
          <p:nvSpPr>
            <p:cNvPr id="19" name="Speech Bubble: Rectangle with Corners Rounded 1">
              <a:extLst>
                <a:ext uri="{FF2B5EF4-FFF2-40B4-BE49-F238E27FC236}">
                  <a16:creationId xmlns:a16="http://schemas.microsoft.com/office/drawing/2014/main" xmlns="" id="{7C0AFA3C-FA07-41EB-95D4-6C49916EA1E7}"/>
                </a:ext>
              </a:extLst>
            </p:cNvPr>
            <p:cNvSpPr/>
            <p:nvPr/>
          </p:nvSpPr>
          <p:spPr>
            <a:xfrm rot="21115072">
              <a:off x="2586152" y="2324329"/>
              <a:ext cx="2596249" cy="2349500"/>
            </a:xfrm>
            <a:prstGeom prst="wedgeRoundRectCallout">
              <a:avLst>
                <a:gd name="adj1" fmla="val 43999"/>
                <a:gd name="adj2" fmla="val 75815"/>
                <a:gd name="adj3" fmla="val 16667"/>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0" name="Speech Bubble: Rectangle 3">
              <a:extLst>
                <a:ext uri="{FF2B5EF4-FFF2-40B4-BE49-F238E27FC236}">
                  <a16:creationId xmlns:a16="http://schemas.microsoft.com/office/drawing/2014/main" xmlns="" id="{845B5CF8-1CE4-4FC3-948F-116FCBF04968}"/>
                </a:ext>
              </a:extLst>
            </p:cNvPr>
            <p:cNvSpPr/>
            <p:nvPr/>
          </p:nvSpPr>
          <p:spPr>
            <a:xfrm rot="659947">
              <a:off x="7539601" y="2324329"/>
              <a:ext cx="2504459" cy="2309017"/>
            </a:xfrm>
            <a:prstGeom prst="wedgeRectCallout">
              <a:avLst>
                <a:gd name="adj1" fmla="val -48738"/>
                <a:gd name="adj2" fmla="val 8000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2" name="Speech Bubble: Oval 6">
              <a:extLst>
                <a:ext uri="{FF2B5EF4-FFF2-40B4-BE49-F238E27FC236}">
                  <a16:creationId xmlns:a16="http://schemas.microsoft.com/office/drawing/2014/main" xmlns="" id="{4B6A95C8-21EB-432B-9D2E-2F0C27E0F0BF}"/>
                </a:ext>
              </a:extLst>
            </p:cNvPr>
            <p:cNvSpPr/>
            <p:nvPr/>
          </p:nvSpPr>
          <p:spPr>
            <a:xfrm>
              <a:off x="4698013" y="1748962"/>
              <a:ext cx="3413402" cy="2750302"/>
            </a:xfrm>
            <a:prstGeom prst="wedgeEllipseCallout">
              <a:avLst>
                <a:gd name="adj1" fmla="val -6977"/>
                <a:gd name="adj2" fmla="val 742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24" name="Group 10">
              <a:extLst>
                <a:ext uri="{FF2B5EF4-FFF2-40B4-BE49-F238E27FC236}">
                  <a16:creationId xmlns:a16="http://schemas.microsoft.com/office/drawing/2014/main" xmlns="" id="{B7F7F6DD-F32E-4E1B-91BD-A4B8B234EEAD}"/>
                </a:ext>
              </a:extLst>
            </p:cNvPr>
            <p:cNvGrpSpPr/>
            <p:nvPr/>
          </p:nvGrpSpPr>
          <p:grpSpPr>
            <a:xfrm>
              <a:off x="5861001" y="2977754"/>
              <a:ext cx="1467640" cy="866836"/>
              <a:chOff x="7582599" y="4457958"/>
              <a:chExt cx="347389" cy="205179"/>
            </a:xfrm>
            <a:solidFill>
              <a:srgbClr val="00B050"/>
            </a:solidFill>
          </p:grpSpPr>
          <p:sp>
            <p:nvSpPr>
              <p:cNvPr id="29" name="Rectangle: Rounded Corners 12">
                <a:extLst>
                  <a:ext uri="{FF2B5EF4-FFF2-40B4-BE49-F238E27FC236}">
                    <a16:creationId xmlns:a16="http://schemas.microsoft.com/office/drawing/2014/main" xmlns="" id="{B72B6D3A-4726-41C2-AB89-D835C19CEEB0}"/>
                  </a:ext>
                </a:extLst>
              </p:cNvPr>
              <p:cNvSpPr/>
              <p:nvPr/>
            </p:nvSpPr>
            <p:spPr>
              <a:xfrm rot="2700000">
                <a:off x="7527711" y="4512846"/>
                <a:ext cx="205179" cy="9540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0" name="Rectangle: Rounded Corners 13">
                <a:extLst>
                  <a:ext uri="{FF2B5EF4-FFF2-40B4-BE49-F238E27FC236}">
                    <a16:creationId xmlns:a16="http://schemas.microsoft.com/office/drawing/2014/main" xmlns="" id="{8D620651-53D8-4A16-B936-8D74D5EA36C8}"/>
                  </a:ext>
                </a:extLst>
              </p:cNvPr>
              <p:cNvSpPr/>
              <p:nvPr/>
            </p:nvSpPr>
            <p:spPr>
              <a:xfrm rot="8100000">
                <a:off x="7590361" y="4465313"/>
                <a:ext cx="339627" cy="9540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sp>
          <p:nvSpPr>
            <p:cNvPr id="25" name="TextBox 14">
              <a:extLst>
                <a:ext uri="{FF2B5EF4-FFF2-40B4-BE49-F238E27FC236}">
                  <a16:creationId xmlns:a16="http://schemas.microsoft.com/office/drawing/2014/main" xmlns="" id="{39BE04D5-C7FC-4F35-BC93-A39AB13CB84A}"/>
                </a:ext>
              </a:extLst>
            </p:cNvPr>
            <p:cNvSpPr txBox="1"/>
            <p:nvPr/>
          </p:nvSpPr>
          <p:spPr>
            <a:xfrm rot="656027">
              <a:off x="7494556" y="2281725"/>
              <a:ext cx="2569149" cy="244335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80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a:t>
              </a:r>
              <a:endParaRPr kumimoji="0" lang="en-US" sz="424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7" name="TextBox 15">
              <a:extLst>
                <a:ext uri="{FF2B5EF4-FFF2-40B4-BE49-F238E27FC236}">
                  <a16:creationId xmlns:a16="http://schemas.microsoft.com/office/drawing/2014/main" xmlns="" id="{ACCD83F1-03EF-4457-80AA-CAB8FA0FE9A7}"/>
                </a:ext>
              </a:extLst>
            </p:cNvPr>
            <p:cNvSpPr txBox="1"/>
            <p:nvPr/>
          </p:nvSpPr>
          <p:spPr>
            <a:xfrm rot="21154896">
              <a:off x="2623671" y="2232629"/>
              <a:ext cx="2569149" cy="267064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8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a:t>
              </a:r>
              <a:endParaRPr kumimoji="0" lang="en-US" sz="60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8" name="Oval 27">
              <a:extLst>
                <a:ext uri="{FF2B5EF4-FFF2-40B4-BE49-F238E27FC236}">
                  <a16:creationId xmlns:a16="http://schemas.microsoft.com/office/drawing/2014/main" xmlns="" id="{CCED40C8-6076-48B9-BB10-8E0ED2937E9E}"/>
                </a:ext>
              </a:extLst>
            </p:cNvPr>
            <p:cNvSpPr/>
            <p:nvPr/>
          </p:nvSpPr>
          <p:spPr>
            <a:xfrm>
              <a:off x="4193336" y="5451717"/>
              <a:ext cx="4226764" cy="421868"/>
            </a:xfrm>
            <a:prstGeom prst="ellipse">
              <a:avLst/>
            </a:prstGeom>
            <a:solidFill>
              <a:schemeClr val="tx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2124474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 xmlns:a16="http://schemas.microsoft.com/office/drawing/2014/main" id="{B4598575-E0CD-4B0E-BD87-942520C95E42}"/>
              </a:ext>
            </a:extLst>
          </p:cNvPr>
          <p:cNvSpPr txBox="1"/>
          <p:nvPr/>
        </p:nvSpPr>
        <p:spPr>
          <a:xfrm>
            <a:off x="457200" y="6349245"/>
            <a:ext cx="11366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esinav.meb.gov.tr</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37" name="Oval 36">
            <a:extLst>
              <a:ext uri="{FF2B5EF4-FFF2-40B4-BE49-F238E27FC236}">
                <a16:creationId xmlns="" xmlns:a16="http://schemas.microsoft.com/office/drawing/2014/main" id="{B47E0894-5FF6-4780-839E-0268CFD65858}"/>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noProof="0" dirty="0">
                <a:solidFill>
                  <a:srgbClr val="FFFFFF"/>
                </a:solidFill>
                <a:latin typeface="Noto Sans" panose="020B0502040504020204" pitchFamily="34"/>
                <a:ea typeface="Noto Sans" panose="020B0502040504020204" pitchFamily="34"/>
                <a:cs typeface="Noto Sans" panose="020B0502040504020204" pitchFamily="34"/>
              </a:rPr>
              <a:t>9</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5" name="TextBox 4">
            <a:extLst>
              <a:ext uri="{FF2B5EF4-FFF2-40B4-BE49-F238E27FC236}">
                <a16:creationId xmlns="" xmlns:a16="http://schemas.microsoft.com/office/drawing/2014/main" id="{6699AC3C-FE44-4341-B799-F20DE8937C2B}"/>
              </a:ext>
            </a:extLst>
          </p:cNvPr>
          <p:cNvSpPr txBox="1"/>
          <p:nvPr/>
        </p:nvSpPr>
        <p:spPr>
          <a:xfrm>
            <a:off x="1202749" y="186596"/>
            <a:ext cx="9673702" cy="86177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50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Karşılaşılan Teknik Problemler</a:t>
            </a:r>
            <a:endParaRPr kumimoji="0" lang="en-US" sz="50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18" name="Rectangle 17">
            <a:extLst>
              <a:ext uri="{FF2B5EF4-FFF2-40B4-BE49-F238E27FC236}">
                <a16:creationId xmlns="" xmlns:a16="http://schemas.microsoft.com/office/drawing/2014/main" id="{4CB51B94-506F-4380-A597-06AB89D66D77}"/>
              </a:ext>
            </a:extLst>
          </p:cNvPr>
          <p:cNvSpPr/>
          <p:nvPr/>
        </p:nvSpPr>
        <p:spPr>
          <a:xfrm>
            <a:off x="5705689" y="1041923"/>
            <a:ext cx="5600335" cy="65837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2" name="TextBox 21">
            <a:extLst>
              <a:ext uri="{FF2B5EF4-FFF2-40B4-BE49-F238E27FC236}">
                <a16:creationId xmlns="" xmlns:a16="http://schemas.microsoft.com/office/drawing/2014/main" id="{D4972E19-7853-4F29-A477-B3FC2B9801F4}"/>
              </a:ext>
            </a:extLst>
          </p:cNvPr>
          <p:cNvSpPr txBox="1"/>
          <p:nvPr/>
        </p:nvSpPr>
        <p:spPr>
          <a:xfrm>
            <a:off x="5813112" y="957202"/>
            <a:ext cx="1177107" cy="7848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500" b="1" i="0" u="none" strike="noStrike" kern="1200" cap="none" spc="0" normalizeH="0" baseline="0" noProof="0" dirty="0">
                <a:ln>
                  <a:noFill/>
                </a:ln>
                <a:solidFill>
                  <a:srgbClr val="FFFFFF"/>
                </a:solidFill>
                <a:effectLst/>
                <a:uLnTx/>
                <a:uFillTx/>
                <a:latin typeface="Open Sans" panose="020B0606030504020204" pitchFamily="34" charset="0"/>
                <a:ea typeface="+mn-ea"/>
                <a:cs typeface="+mn-cs"/>
              </a:rPr>
              <a:t>03</a:t>
            </a:r>
            <a:endParaRPr kumimoji="0" lang="en-GB" sz="4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8" name="TextBox 27">
            <a:extLst>
              <a:ext uri="{FF2B5EF4-FFF2-40B4-BE49-F238E27FC236}">
                <a16:creationId xmlns="" xmlns:a16="http://schemas.microsoft.com/office/drawing/2014/main" id="{B28E29FF-87BE-45A8-882B-B961681B3697}"/>
              </a:ext>
            </a:extLst>
          </p:cNvPr>
          <p:cNvSpPr txBox="1"/>
          <p:nvPr/>
        </p:nvSpPr>
        <p:spPr>
          <a:xfrm>
            <a:off x="6849565" y="1188346"/>
            <a:ext cx="4026886" cy="338554"/>
          </a:xfrm>
          <a:prstGeom prst="rect">
            <a:avLst/>
          </a:prstGeom>
          <a:noFill/>
        </p:spPr>
        <p:txBody>
          <a:bodyPr wrap="square" rtlCol="0">
            <a:spAutoFit/>
          </a:bodyPr>
          <a:lstStyle/>
          <a:p>
            <a:pPr algn="just">
              <a:defRPr/>
            </a:pPr>
            <a:r>
              <a:rPr lang="tr-TR" sz="1600" dirty="0">
                <a:solidFill>
                  <a:srgbClr val="FFFFFF"/>
                </a:solidFill>
                <a:latin typeface="Open Sans" panose="020B0606030504020204" pitchFamily="34" charset="0"/>
              </a:rPr>
              <a:t>Yazıcı </a:t>
            </a:r>
            <a:r>
              <a:rPr lang="tr-TR" sz="1600" dirty="0" smtClean="0">
                <a:solidFill>
                  <a:srgbClr val="FFFFFF"/>
                </a:solidFill>
                <a:latin typeface="Open Sans" panose="020B0606030504020204" pitchFamily="34" charset="0"/>
              </a:rPr>
              <a:t>Çalışmıyor</a:t>
            </a:r>
            <a:endParaRPr kumimoji="0" lang="en-GB" sz="16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41" name="Rectangle 17">
            <a:extLst>
              <a:ext uri="{FF2B5EF4-FFF2-40B4-BE49-F238E27FC236}">
                <a16:creationId xmlns="" xmlns:a16="http://schemas.microsoft.com/office/drawing/2014/main" id="{4CB51B94-506F-4380-A597-06AB89D66D77}"/>
              </a:ext>
            </a:extLst>
          </p:cNvPr>
          <p:cNvSpPr/>
          <p:nvPr/>
        </p:nvSpPr>
        <p:spPr>
          <a:xfrm>
            <a:off x="5705689" y="1773992"/>
            <a:ext cx="5600335" cy="3845800"/>
          </a:xfrm>
          <a:prstGeom prst="rect">
            <a:avLst/>
          </a:prstGeom>
          <a:solidFill>
            <a:schemeClr val="accent4">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2" name="TextBox 27">
            <a:extLst>
              <a:ext uri="{FF2B5EF4-FFF2-40B4-BE49-F238E27FC236}">
                <a16:creationId xmlns="" xmlns:a16="http://schemas.microsoft.com/office/drawing/2014/main" id="{B28E29FF-87BE-45A8-882B-B961681B3697}"/>
              </a:ext>
            </a:extLst>
          </p:cNvPr>
          <p:cNvSpPr txBox="1"/>
          <p:nvPr/>
        </p:nvSpPr>
        <p:spPr>
          <a:xfrm>
            <a:off x="5854452" y="1826269"/>
            <a:ext cx="5305915" cy="3785652"/>
          </a:xfrm>
          <a:prstGeom prst="rect">
            <a:avLst/>
          </a:prstGeom>
          <a:noFill/>
        </p:spPr>
        <p:txBody>
          <a:bodyPr wrap="square" rtlCol="0">
            <a:spAutoFit/>
          </a:bodyPr>
          <a:lstStyle/>
          <a:p>
            <a:pPr algn="just">
              <a:defRPr/>
            </a:pPr>
            <a:r>
              <a:rPr lang="tr-TR" sz="1600" dirty="0">
                <a:solidFill>
                  <a:srgbClr val="FFFFFF"/>
                </a:solidFill>
                <a:latin typeface="Open Sans" panose="020B0606030504020204" pitchFamily="34" charset="0"/>
              </a:rPr>
              <a:t>Yazıcı </a:t>
            </a:r>
            <a:r>
              <a:rPr lang="tr-TR" sz="1600" dirty="0" smtClean="0">
                <a:solidFill>
                  <a:srgbClr val="FFFFFF"/>
                </a:solidFill>
                <a:latin typeface="Open Sans" panose="020B0606030504020204" pitchFamily="34" charset="0"/>
              </a:rPr>
              <a:t>çalışmıyorsa öncelikle ağ kablosunu, kağıt  ve toneri kontrol ediniz. </a:t>
            </a:r>
          </a:p>
          <a:p>
            <a:pPr algn="just">
              <a:defRPr/>
            </a:pPr>
            <a:endParaRPr lang="tr-TR" sz="1600" dirty="0">
              <a:solidFill>
                <a:srgbClr val="FFFFFF"/>
              </a:solidFill>
              <a:latin typeface="Open Sans" panose="020B0606030504020204" pitchFamily="34" charset="0"/>
            </a:endParaRPr>
          </a:p>
          <a:p>
            <a:pPr algn="just">
              <a:defRPr/>
            </a:pPr>
            <a:r>
              <a:rPr lang="tr-TR" sz="1600" dirty="0" smtClean="0">
                <a:solidFill>
                  <a:srgbClr val="FFFFFF"/>
                </a:solidFill>
                <a:latin typeface="Open Sans" panose="020B0606030504020204" pitchFamily="34" charset="0"/>
              </a:rPr>
              <a:t>Sınav merkezinde yeteri kadar kağıdı her zaman hazır bulundurunuz. Mutlaka yedek toner bulundurunuz ve bu toneri Uygulama İzleme görevlilerinin ulaşmasını sağlayınız.</a:t>
            </a:r>
          </a:p>
          <a:p>
            <a:pPr algn="just">
              <a:defRPr/>
            </a:pPr>
            <a:endParaRPr lang="tr-TR" sz="1600" dirty="0">
              <a:solidFill>
                <a:srgbClr val="FFFFFF"/>
              </a:solidFill>
              <a:latin typeface="Open Sans" panose="020B0606030504020204" pitchFamily="34" charset="0"/>
            </a:endParaRPr>
          </a:p>
          <a:p>
            <a:pPr algn="just">
              <a:defRPr/>
            </a:pPr>
            <a:r>
              <a:rPr lang="tr-TR" sz="1600" dirty="0" smtClean="0">
                <a:solidFill>
                  <a:srgbClr val="FFFFFF"/>
                </a:solidFill>
                <a:latin typeface="Open Sans" panose="020B0606030504020204" pitchFamily="34" charset="0"/>
              </a:rPr>
              <a:t>Ağ kablosunu kontrol ediniz yazıcının açık olduğundan eminseniz ağ yuvasının yanında ağ ışıkları yanıyor olması gerekir. Bu ışıklar yanmıyorsa yazıcının ağa  bağlanmasında problem vardır. Bu durumda hem yazıcı tarafındaki hem duvar tarafındaki yuvalara yazıcı kablolarının tam oturmasını sağlayınız. Gerekirse kablo değiştiriniz.</a:t>
            </a:r>
          </a:p>
          <a:p>
            <a:pPr algn="just">
              <a:defRPr/>
            </a:pPr>
            <a:endParaRPr lang="tr-TR" sz="1600" dirty="0">
              <a:solidFill>
                <a:srgbClr val="FFFFFF"/>
              </a:solidFill>
              <a:latin typeface="Open Sans" panose="020B0606030504020204" pitchFamily="34" charset="0"/>
            </a:endParaRPr>
          </a:p>
          <a:p>
            <a:pPr algn="just">
              <a:defRPr/>
            </a:pPr>
            <a:r>
              <a:rPr lang="tr-TR" sz="1600" dirty="0" smtClean="0">
                <a:solidFill>
                  <a:srgbClr val="FFFFFF"/>
                </a:solidFill>
                <a:latin typeface="Open Sans" panose="020B0606030504020204" pitchFamily="34" charset="0"/>
              </a:rPr>
              <a:t>Yine de çözüm bulunamadıysa varsa diğer salonun yazıcısını kullanmak için 0312 413 25 73 numaralı hattan destek alınız.</a:t>
            </a:r>
          </a:p>
        </p:txBody>
      </p:sp>
      <p:grpSp>
        <p:nvGrpSpPr>
          <p:cNvPr id="19" name="Grup 18"/>
          <p:cNvGrpSpPr/>
          <p:nvPr/>
        </p:nvGrpSpPr>
        <p:grpSpPr>
          <a:xfrm>
            <a:off x="639659" y="2483591"/>
            <a:ext cx="4050200" cy="2234093"/>
            <a:chOff x="2586152" y="1748962"/>
            <a:chExt cx="7477553" cy="4124623"/>
          </a:xfrm>
        </p:grpSpPr>
        <p:sp>
          <p:nvSpPr>
            <p:cNvPr id="20" name="Speech Bubble: Rectangle with Corners Rounded 1">
              <a:extLst>
                <a:ext uri="{FF2B5EF4-FFF2-40B4-BE49-F238E27FC236}">
                  <a16:creationId xmlns:a16="http://schemas.microsoft.com/office/drawing/2014/main" xmlns="" id="{7C0AFA3C-FA07-41EB-95D4-6C49916EA1E7}"/>
                </a:ext>
              </a:extLst>
            </p:cNvPr>
            <p:cNvSpPr/>
            <p:nvPr/>
          </p:nvSpPr>
          <p:spPr>
            <a:xfrm rot="21115072">
              <a:off x="2586152" y="2324329"/>
              <a:ext cx="2596249" cy="2349500"/>
            </a:xfrm>
            <a:prstGeom prst="wedgeRoundRectCallout">
              <a:avLst>
                <a:gd name="adj1" fmla="val 43999"/>
                <a:gd name="adj2" fmla="val 75815"/>
                <a:gd name="adj3" fmla="val 16667"/>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1" name="Speech Bubble: Rectangle 3">
              <a:extLst>
                <a:ext uri="{FF2B5EF4-FFF2-40B4-BE49-F238E27FC236}">
                  <a16:creationId xmlns:a16="http://schemas.microsoft.com/office/drawing/2014/main" xmlns="" id="{845B5CF8-1CE4-4FC3-948F-116FCBF04968}"/>
                </a:ext>
              </a:extLst>
            </p:cNvPr>
            <p:cNvSpPr/>
            <p:nvPr/>
          </p:nvSpPr>
          <p:spPr>
            <a:xfrm rot="659947">
              <a:off x="7539601" y="2324329"/>
              <a:ext cx="2504459" cy="2309017"/>
            </a:xfrm>
            <a:prstGeom prst="wedgeRectCallout">
              <a:avLst>
                <a:gd name="adj1" fmla="val -48738"/>
                <a:gd name="adj2" fmla="val 8000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4" name="Speech Bubble: Oval 6">
              <a:extLst>
                <a:ext uri="{FF2B5EF4-FFF2-40B4-BE49-F238E27FC236}">
                  <a16:creationId xmlns:a16="http://schemas.microsoft.com/office/drawing/2014/main" xmlns="" id="{4B6A95C8-21EB-432B-9D2E-2F0C27E0F0BF}"/>
                </a:ext>
              </a:extLst>
            </p:cNvPr>
            <p:cNvSpPr/>
            <p:nvPr/>
          </p:nvSpPr>
          <p:spPr>
            <a:xfrm>
              <a:off x="4698013" y="1748962"/>
              <a:ext cx="3413402" cy="2750302"/>
            </a:xfrm>
            <a:prstGeom prst="wedgeEllipseCallout">
              <a:avLst>
                <a:gd name="adj1" fmla="val -6977"/>
                <a:gd name="adj2" fmla="val 742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25" name="Group 10">
              <a:extLst>
                <a:ext uri="{FF2B5EF4-FFF2-40B4-BE49-F238E27FC236}">
                  <a16:creationId xmlns:a16="http://schemas.microsoft.com/office/drawing/2014/main" xmlns="" id="{B7F7F6DD-F32E-4E1B-91BD-A4B8B234EEAD}"/>
                </a:ext>
              </a:extLst>
            </p:cNvPr>
            <p:cNvGrpSpPr/>
            <p:nvPr/>
          </p:nvGrpSpPr>
          <p:grpSpPr>
            <a:xfrm>
              <a:off x="5861001" y="2977754"/>
              <a:ext cx="1467640" cy="866836"/>
              <a:chOff x="7582599" y="4457958"/>
              <a:chExt cx="347389" cy="205179"/>
            </a:xfrm>
            <a:solidFill>
              <a:srgbClr val="00B050"/>
            </a:solidFill>
          </p:grpSpPr>
          <p:sp>
            <p:nvSpPr>
              <p:cNvPr id="30" name="Rectangle: Rounded Corners 12">
                <a:extLst>
                  <a:ext uri="{FF2B5EF4-FFF2-40B4-BE49-F238E27FC236}">
                    <a16:creationId xmlns:a16="http://schemas.microsoft.com/office/drawing/2014/main" xmlns="" id="{B72B6D3A-4726-41C2-AB89-D835C19CEEB0}"/>
                  </a:ext>
                </a:extLst>
              </p:cNvPr>
              <p:cNvSpPr/>
              <p:nvPr/>
            </p:nvSpPr>
            <p:spPr>
              <a:xfrm rot="2700000">
                <a:off x="7527711" y="4512846"/>
                <a:ext cx="205179" cy="9540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1" name="Rectangle: Rounded Corners 13">
                <a:extLst>
                  <a:ext uri="{FF2B5EF4-FFF2-40B4-BE49-F238E27FC236}">
                    <a16:creationId xmlns:a16="http://schemas.microsoft.com/office/drawing/2014/main" xmlns="" id="{8D620651-53D8-4A16-B936-8D74D5EA36C8}"/>
                  </a:ext>
                </a:extLst>
              </p:cNvPr>
              <p:cNvSpPr/>
              <p:nvPr/>
            </p:nvSpPr>
            <p:spPr>
              <a:xfrm rot="8100000">
                <a:off x="7590361" y="4465313"/>
                <a:ext cx="339627" cy="9540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sp>
          <p:nvSpPr>
            <p:cNvPr id="26" name="TextBox 14">
              <a:extLst>
                <a:ext uri="{FF2B5EF4-FFF2-40B4-BE49-F238E27FC236}">
                  <a16:creationId xmlns:a16="http://schemas.microsoft.com/office/drawing/2014/main" xmlns="" id="{39BE04D5-C7FC-4F35-BC93-A39AB13CB84A}"/>
                </a:ext>
              </a:extLst>
            </p:cNvPr>
            <p:cNvSpPr txBox="1"/>
            <p:nvPr/>
          </p:nvSpPr>
          <p:spPr>
            <a:xfrm rot="656027">
              <a:off x="7494556" y="2281725"/>
              <a:ext cx="2569149" cy="244335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80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a:t>
              </a:r>
              <a:endParaRPr kumimoji="0" lang="en-US" sz="424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7" name="TextBox 15">
              <a:extLst>
                <a:ext uri="{FF2B5EF4-FFF2-40B4-BE49-F238E27FC236}">
                  <a16:creationId xmlns:a16="http://schemas.microsoft.com/office/drawing/2014/main" xmlns="" id="{ACCD83F1-03EF-4457-80AA-CAB8FA0FE9A7}"/>
                </a:ext>
              </a:extLst>
            </p:cNvPr>
            <p:cNvSpPr txBox="1"/>
            <p:nvPr/>
          </p:nvSpPr>
          <p:spPr>
            <a:xfrm rot="21154896">
              <a:off x="2623671" y="2232629"/>
              <a:ext cx="2569149" cy="267064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8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a:t>
              </a:r>
              <a:endParaRPr kumimoji="0" lang="en-US" sz="60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9" name="Oval 28">
              <a:extLst>
                <a:ext uri="{FF2B5EF4-FFF2-40B4-BE49-F238E27FC236}">
                  <a16:creationId xmlns:a16="http://schemas.microsoft.com/office/drawing/2014/main" xmlns="" id="{CCED40C8-6076-48B9-BB10-8E0ED2937E9E}"/>
                </a:ext>
              </a:extLst>
            </p:cNvPr>
            <p:cNvSpPr/>
            <p:nvPr/>
          </p:nvSpPr>
          <p:spPr>
            <a:xfrm>
              <a:off x="4193336" y="5451717"/>
              <a:ext cx="4226764" cy="421868"/>
            </a:xfrm>
            <a:prstGeom prst="ellipse">
              <a:avLst/>
            </a:prstGeom>
            <a:solidFill>
              <a:schemeClr val="tx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4164535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 xmlns:a16="http://schemas.microsoft.com/office/drawing/2014/main" id="{B4598575-E0CD-4B0E-BD87-942520C95E42}"/>
              </a:ext>
            </a:extLst>
          </p:cNvPr>
          <p:cNvSpPr txBox="1"/>
          <p:nvPr/>
        </p:nvSpPr>
        <p:spPr>
          <a:xfrm>
            <a:off x="457200" y="6349245"/>
            <a:ext cx="11366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esinav.meb.gov.tr</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37" name="Oval 36">
            <a:extLst>
              <a:ext uri="{FF2B5EF4-FFF2-40B4-BE49-F238E27FC236}">
                <a16:creationId xmlns="" xmlns:a16="http://schemas.microsoft.com/office/drawing/2014/main" id="{B47E0894-5FF6-4780-839E-0268CFD65858}"/>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10</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5" name="TextBox 4">
            <a:extLst>
              <a:ext uri="{FF2B5EF4-FFF2-40B4-BE49-F238E27FC236}">
                <a16:creationId xmlns="" xmlns:a16="http://schemas.microsoft.com/office/drawing/2014/main" id="{6699AC3C-FE44-4341-B799-F20DE8937C2B}"/>
              </a:ext>
            </a:extLst>
          </p:cNvPr>
          <p:cNvSpPr txBox="1"/>
          <p:nvPr/>
        </p:nvSpPr>
        <p:spPr>
          <a:xfrm>
            <a:off x="1202749" y="186596"/>
            <a:ext cx="9673702" cy="86177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50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Karşılaşılan Teknik Problemler</a:t>
            </a:r>
            <a:endParaRPr kumimoji="0" lang="en-US" sz="50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19" name="Rectangle 18">
            <a:extLst>
              <a:ext uri="{FF2B5EF4-FFF2-40B4-BE49-F238E27FC236}">
                <a16:creationId xmlns="" xmlns:a16="http://schemas.microsoft.com/office/drawing/2014/main" id="{AE17829E-6DBD-46E2-A0FA-EF1A05D59AA2}"/>
              </a:ext>
            </a:extLst>
          </p:cNvPr>
          <p:cNvSpPr/>
          <p:nvPr/>
        </p:nvSpPr>
        <p:spPr>
          <a:xfrm>
            <a:off x="5705689" y="1040971"/>
            <a:ext cx="5600335" cy="65837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4" name="TextBox 23">
            <a:extLst>
              <a:ext uri="{FF2B5EF4-FFF2-40B4-BE49-F238E27FC236}">
                <a16:creationId xmlns="" xmlns:a16="http://schemas.microsoft.com/office/drawing/2014/main" id="{0C2DEC08-2D9E-4E4E-9381-354A4120B26C}"/>
              </a:ext>
            </a:extLst>
          </p:cNvPr>
          <p:cNvSpPr txBox="1"/>
          <p:nvPr/>
        </p:nvSpPr>
        <p:spPr>
          <a:xfrm>
            <a:off x="5813112" y="952862"/>
            <a:ext cx="1177107" cy="7848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500" b="1" i="0" u="none" strike="noStrike" kern="1200" cap="none" spc="0" normalizeH="0" baseline="0" noProof="0" dirty="0">
                <a:ln>
                  <a:noFill/>
                </a:ln>
                <a:solidFill>
                  <a:srgbClr val="FFFFFF"/>
                </a:solidFill>
                <a:effectLst/>
                <a:uLnTx/>
                <a:uFillTx/>
                <a:latin typeface="Open Sans" panose="020B0606030504020204" pitchFamily="34" charset="0"/>
                <a:ea typeface="+mn-ea"/>
                <a:cs typeface="+mn-cs"/>
              </a:rPr>
              <a:t>04</a:t>
            </a:r>
            <a:endParaRPr kumimoji="0" lang="en-GB" sz="4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30" name="TextBox 29">
            <a:extLst>
              <a:ext uri="{FF2B5EF4-FFF2-40B4-BE49-F238E27FC236}">
                <a16:creationId xmlns="" xmlns:a16="http://schemas.microsoft.com/office/drawing/2014/main" id="{58206D10-CBD0-4232-AD3B-0197AEE2F8E0}"/>
              </a:ext>
            </a:extLst>
          </p:cNvPr>
          <p:cNvSpPr txBox="1"/>
          <p:nvPr/>
        </p:nvSpPr>
        <p:spPr>
          <a:xfrm>
            <a:off x="6849566" y="1065665"/>
            <a:ext cx="4026886" cy="584775"/>
          </a:xfrm>
          <a:prstGeom prst="rect">
            <a:avLst/>
          </a:prstGeom>
          <a:noFill/>
        </p:spPr>
        <p:txBody>
          <a:bodyPr wrap="square" rtlCol="0">
            <a:spAutoFit/>
          </a:bodyPr>
          <a:lstStyle/>
          <a:p>
            <a:pPr algn="just">
              <a:defRPr/>
            </a:pPr>
            <a:r>
              <a:rPr lang="tr-TR" sz="1600" dirty="0" smtClean="0">
                <a:solidFill>
                  <a:srgbClr val="FFFFFF"/>
                </a:solidFill>
                <a:latin typeface="Open Sans" panose="020B0606030504020204" pitchFamily="34" charset="0"/>
              </a:rPr>
              <a:t>Aday Ekranlarında Dokunmatik  Çalışmıyor</a:t>
            </a:r>
            <a:r>
              <a:rPr lang="tr-TR" sz="1600" dirty="0">
                <a:solidFill>
                  <a:srgbClr val="FFFFFF"/>
                </a:solidFill>
                <a:latin typeface="Open Sans" panose="020B0606030504020204" pitchFamily="34" charset="0"/>
              </a:rPr>
              <a:t> </a:t>
            </a:r>
            <a:endParaRPr lang="tr-TR" sz="1600" dirty="0" smtClean="0">
              <a:solidFill>
                <a:srgbClr val="FFFFFF"/>
              </a:solidFill>
              <a:latin typeface="Open Sans" panose="020B0606030504020204" pitchFamily="34" charset="0"/>
            </a:endParaRPr>
          </a:p>
          <a:p>
            <a:pPr algn="just">
              <a:defRPr/>
            </a:pPr>
            <a:r>
              <a:rPr lang="tr-TR" sz="1600" dirty="0" smtClean="0">
                <a:solidFill>
                  <a:srgbClr val="FFFFFF"/>
                </a:solidFill>
                <a:latin typeface="Open Sans" panose="020B0606030504020204" pitchFamily="34" charset="0"/>
              </a:rPr>
              <a:t>Sorular </a:t>
            </a:r>
            <a:r>
              <a:rPr lang="tr-TR" sz="1600" dirty="0">
                <a:solidFill>
                  <a:srgbClr val="FFFFFF"/>
                </a:solidFill>
                <a:latin typeface="Open Sans" panose="020B0606030504020204" pitchFamily="34" charset="0"/>
              </a:rPr>
              <a:t>O</a:t>
            </a:r>
            <a:r>
              <a:rPr lang="tr-TR" sz="1600" dirty="0" smtClean="0">
                <a:solidFill>
                  <a:srgbClr val="FFFFFF"/>
                </a:solidFill>
                <a:latin typeface="Open Sans" panose="020B0606030504020204" pitchFamily="34" charset="0"/>
              </a:rPr>
              <a:t>kunmuyor ,Şifreli</a:t>
            </a:r>
            <a:endParaRPr lang="tr-TR" sz="1600" dirty="0">
              <a:solidFill>
                <a:srgbClr val="FFFFFF"/>
              </a:solidFill>
              <a:latin typeface="Noto Sans" panose="020B0502040504020204" pitchFamily="34"/>
            </a:endParaRPr>
          </a:p>
        </p:txBody>
      </p:sp>
      <p:sp>
        <p:nvSpPr>
          <p:cNvPr id="41" name="Rectangle 18">
            <a:extLst>
              <a:ext uri="{FF2B5EF4-FFF2-40B4-BE49-F238E27FC236}">
                <a16:creationId xmlns="" xmlns:a16="http://schemas.microsoft.com/office/drawing/2014/main" id="{AE17829E-6DBD-46E2-A0FA-EF1A05D59AA2}"/>
              </a:ext>
            </a:extLst>
          </p:cNvPr>
          <p:cNvSpPr/>
          <p:nvPr/>
        </p:nvSpPr>
        <p:spPr>
          <a:xfrm>
            <a:off x="5705688" y="1770692"/>
            <a:ext cx="5600335" cy="3849099"/>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2" name="TextBox 29">
            <a:extLst>
              <a:ext uri="{FF2B5EF4-FFF2-40B4-BE49-F238E27FC236}">
                <a16:creationId xmlns="" xmlns:a16="http://schemas.microsoft.com/office/drawing/2014/main" id="{58206D10-CBD0-4232-AD3B-0197AEE2F8E0}"/>
              </a:ext>
            </a:extLst>
          </p:cNvPr>
          <p:cNvSpPr txBox="1"/>
          <p:nvPr/>
        </p:nvSpPr>
        <p:spPr>
          <a:xfrm>
            <a:off x="5813112" y="1800692"/>
            <a:ext cx="5379624" cy="3785652"/>
          </a:xfrm>
          <a:prstGeom prst="rect">
            <a:avLst/>
          </a:prstGeom>
          <a:noFill/>
        </p:spPr>
        <p:txBody>
          <a:bodyPr wrap="square" rtlCol="0">
            <a:spAutoFit/>
          </a:bodyPr>
          <a:lstStyle/>
          <a:p>
            <a:pPr algn="just">
              <a:defRPr/>
            </a:pPr>
            <a:r>
              <a:rPr lang="tr-TR" sz="1600" dirty="0" smtClean="0">
                <a:solidFill>
                  <a:srgbClr val="FFFFFF"/>
                </a:solidFill>
                <a:latin typeface="Open Sans" panose="020B0606030504020204" pitchFamily="34" charset="0"/>
              </a:rPr>
              <a:t>Aday ekranlarında dokunmatik çalışmıyorsa  ekranı nemli bir bezle sildiriniz ve bilgisayarı yeniden başlatınız. </a:t>
            </a:r>
          </a:p>
          <a:p>
            <a:pPr algn="just">
              <a:defRPr/>
            </a:pPr>
            <a:endParaRPr lang="tr-TR" sz="1600" dirty="0">
              <a:solidFill>
                <a:srgbClr val="FFFFFF"/>
              </a:solidFill>
              <a:latin typeface="Open Sans" panose="020B0606030504020204" pitchFamily="34" charset="0"/>
            </a:endParaRPr>
          </a:p>
          <a:p>
            <a:pPr algn="just">
              <a:defRPr/>
            </a:pPr>
            <a:r>
              <a:rPr lang="tr-TR" sz="1600" dirty="0" smtClean="0">
                <a:solidFill>
                  <a:srgbClr val="FFFFFF"/>
                </a:solidFill>
                <a:latin typeface="Open Sans" panose="020B0606030504020204" pitchFamily="34" charset="0"/>
              </a:rPr>
              <a:t>Yeniden başlatılmasına rağmen yine de dokunmatik problemi yaşıyorsanız adayı yedek bilgisayara taşıyın. </a:t>
            </a:r>
          </a:p>
          <a:p>
            <a:pPr algn="just">
              <a:defRPr/>
            </a:pPr>
            <a:endParaRPr lang="tr-TR" sz="1600" dirty="0">
              <a:solidFill>
                <a:srgbClr val="FFFFFF"/>
              </a:solidFill>
              <a:latin typeface="Open Sans" panose="020B0606030504020204" pitchFamily="34" charset="0"/>
            </a:endParaRPr>
          </a:p>
          <a:p>
            <a:pPr algn="just">
              <a:defRPr/>
            </a:pPr>
            <a:r>
              <a:rPr lang="tr-TR" sz="1600" dirty="0" smtClean="0">
                <a:solidFill>
                  <a:srgbClr val="FFFFFF"/>
                </a:solidFill>
                <a:latin typeface="Open Sans" panose="020B0606030504020204" pitchFamily="34" charset="0"/>
              </a:rPr>
              <a:t>Sorular bakanlıktan sınav merkezlerine şifreli bir biçimde ulaşmaktadır. Uygulama izleme görevlisi MEBBİS şifresi ile sınav işlemlerini başlattığında şifreler çözülür. Bazı durumlarda şifre çözülmesi gerçekleşmemektedir. </a:t>
            </a:r>
          </a:p>
          <a:p>
            <a:pPr algn="just">
              <a:defRPr/>
            </a:pPr>
            <a:endParaRPr lang="tr-TR" sz="1600" dirty="0">
              <a:solidFill>
                <a:srgbClr val="FFFFFF"/>
              </a:solidFill>
              <a:latin typeface="Open Sans" panose="020B0606030504020204" pitchFamily="34" charset="0"/>
            </a:endParaRPr>
          </a:p>
          <a:p>
            <a:pPr algn="just">
              <a:defRPr/>
            </a:pPr>
            <a:r>
              <a:rPr lang="tr-TR" sz="1600" dirty="0" smtClean="0">
                <a:solidFill>
                  <a:srgbClr val="FFFFFF"/>
                </a:solidFill>
                <a:latin typeface="Open Sans" panose="020B0606030504020204" pitchFamily="34" charset="0"/>
              </a:rPr>
              <a:t>Bu durumda görevli bilgisayarından görevli işlemleri kısmındaki tutanak alanına «sorular» yazılıp kaydedilir. Bu işlem yapıldığında «Soruları Düzelt» butonu belirecektir. Bu butona basıldığında şifre çözülecektir. </a:t>
            </a:r>
          </a:p>
        </p:txBody>
      </p:sp>
      <p:grpSp>
        <p:nvGrpSpPr>
          <p:cNvPr id="18" name="Grup 17"/>
          <p:cNvGrpSpPr/>
          <p:nvPr/>
        </p:nvGrpSpPr>
        <p:grpSpPr>
          <a:xfrm>
            <a:off x="639659" y="2483591"/>
            <a:ext cx="4050200" cy="2234093"/>
            <a:chOff x="2586152" y="1748962"/>
            <a:chExt cx="7477553" cy="4124623"/>
          </a:xfrm>
        </p:grpSpPr>
        <p:sp>
          <p:nvSpPr>
            <p:cNvPr id="20" name="Speech Bubble: Rectangle with Corners Rounded 1">
              <a:extLst>
                <a:ext uri="{FF2B5EF4-FFF2-40B4-BE49-F238E27FC236}">
                  <a16:creationId xmlns:a16="http://schemas.microsoft.com/office/drawing/2014/main" xmlns="" id="{7C0AFA3C-FA07-41EB-95D4-6C49916EA1E7}"/>
                </a:ext>
              </a:extLst>
            </p:cNvPr>
            <p:cNvSpPr/>
            <p:nvPr/>
          </p:nvSpPr>
          <p:spPr>
            <a:xfrm rot="21115072">
              <a:off x="2586152" y="2324329"/>
              <a:ext cx="2596249" cy="2349500"/>
            </a:xfrm>
            <a:prstGeom prst="wedgeRoundRectCallout">
              <a:avLst>
                <a:gd name="adj1" fmla="val 43999"/>
                <a:gd name="adj2" fmla="val 75815"/>
                <a:gd name="adj3" fmla="val 16667"/>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1" name="Speech Bubble: Rectangle 3">
              <a:extLst>
                <a:ext uri="{FF2B5EF4-FFF2-40B4-BE49-F238E27FC236}">
                  <a16:creationId xmlns:a16="http://schemas.microsoft.com/office/drawing/2014/main" xmlns="" id="{845B5CF8-1CE4-4FC3-948F-116FCBF04968}"/>
                </a:ext>
              </a:extLst>
            </p:cNvPr>
            <p:cNvSpPr/>
            <p:nvPr/>
          </p:nvSpPr>
          <p:spPr>
            <a:xfrm rot="659947">
              <a:off x="7539601" y="2324329"/>
              <a:ext cx="2504459" cy="2309017"/>
            </a:xfrm>
            <a:prstGeom prst="wedgeRectCallout">
              <a:avLst>
                <a:gd name="adj1" fmla="val -48738"/>
                <a:gd name="adj2" fmla="val 8000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2" name="Speech Bubble: Oval 6">
              <a:extLst>
                <a:ext uri="{FF2B5EF4-FFF2-40B4-BE49-F238E27FC236}">
                  <a16:creationId xmlns:a16="http://schemas.microsoft.com/office/drawing/2014/main" xmlns="" id="{4B6A95C8-21EB-432B-9D2E-2F0C27E0F0BF}"/>
                </a:ext>
              </a:extLst>
            </p:cNvPr>
            <p:cNvSpPr/>
            <p:nvPr/>
          </p:nvSpPr>
          <p:spPr>
            <a:xfrm>
              <a:off x="4698013" y="1748962"/>
              <a:ext cx="3413402" cy="2750302"/>
            </a:xfrm>
            <a:prstGeom prst="wedgeEllipseCallout">
              <a:avLst>
                <a:gd name="adj1" fmla="val -6977"/>
                <a:gd name="adj2" fmla="val 742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25" name="Group 10">
              <a:extLst>
                <a:ext uri="{FF2B5EF4-FFF2-40B4-BE49-F238E27FC236}">
                  <a16:creationId xmlns:a16="http://schemas.microsoft.com/office/drawing/2014/main" xmlns="" id="{B7F7F6DD-F32E-4E1B-91BD-A4B8B234EEAD}"/>
                </a:ext>
              </a:extLst>
            </p:cNvPr>
            <p:cNvGrpSpPr/>
            <p:nvPr/>
          </p:nvGrpSpPr>
          <p:grpSpPr>
            <a:xfrm>
              <a:off x="5861001" y="2977754"/>
              <a:ext cx="1467640" cy="866836"/>
              <a:chOff x="7582599" y="4457958"/>
              <a:chExt cx="347389" cy="205179"/>
            </a:xfrm>
            <a:solidFill>
              <a:srgbClr val="00B050"/>
            </a:solidFill>
          </p:grpSpPr>
          <p:sp>
            <p:nvSpPr>
              <p:cNvPr id="29" name="Rectangle: Rounded Corners 12">
                <a:extLst>
                  <a:ext uri="{FF2B5EF4-FFF2-40B4-BE49-F238E27FC236}">
                    <a16:creationId xmlns:a16="http://schemas.microsoft.com/office/drawing/2014/main" xmlns="" id="{B72B6D3A-4726-41C2-AB89-D835C19CEEB0}"/>
                  </a:ext>
                </a:extLst>
              </p:cNvPr>
              <p:cNvSpPr/>
              <p:nvPr/>
            </p:nvSpPr>
            <p:spPr>
              <a:xfrm rot="2700000">
                <a:off x="7527711" y="4512846"/>
                <a:ext cx="205179" cy="9540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1" name="Rectangle: Rounded Corners 13">
                <a:extLst>
                  <a:ext uri="{FF2B5EF4-FFF2-40B4-BE49-F238E27FC236}">
                    <a16:creationId xmlns:a16="http://schemas.microsoft.com/office/drawing/2014/main" xmlns="" id="{8D620651-53D8-4A16-B936-8D74D5EA36C8}"/>
                  </a:ext>
                </a:extLst>
              </p:cNvPr>
              <p:cNvSpPr/>
              <p:nvPr/>
            </p:nvSpPr>
            <p:spPr>
              <a:xfrm rot="8100000">
                <a:off x="7590361" y="4465313"/>
                <a:ext cx="339627" cy="9540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sp>
          <p:nvSpPr>
            <p:cNvPr id="26" name="TextBox 14">
              <a:extLst>
                <a:ext uri="{FF2B5EF4-FFF2-40B4-BE49-F238E27FC236}">
                  <a16:creationId xmlns:a16="http://schemas.microsoft.com/office/drawing/2014/main" xmlns="" id="{39BE04D5-C7FC-4F35-BC93-A39AB13CB84A}"/>
                </a:ext>
              </a:extLst>
            </p:cNvPr>
            <p:cNvSpPr txBox="1"/>
            <p:nvPr/>
          </p:nvSpPr>
          <p:spPr>
            <a:xfrm rot="656027">
              <a:off x="7494556" y="2281725"/>
              <a:ext cx="2569149" cy="244335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80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a:t>
              </a:r>
              <a:endParaRPr kumimoji="0" lang="en-US" sz="424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7" name="TextBox 15">
              <a:extLst>
                <a:ext uri="{FF2B5EF4-FFF2-40B4-BE49-F238E27FC236}">
                  <a16:creationId xmlns:a16="http://schemas.microsoft.com/office/drawing/2014/main" xmlns="" id="{ACCD83F1-03EF-4457-80AA-CAB8FA0FE9A7}"/>
                </a:ext>
              </a:extLst>
            </p:cNvPr>
            <p:cNvSpPr txBox="1"/>
            <p:nvPr/>
          </p:nvSpPr>
          <p:spPr>
            <a:xfrm rot="21154896">
              <a:off x="2623671" y="2232629"/>
              <a:ext cx="2569149" cy="267064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8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a:t>
              </a:r>
              <a:endParaRPr kumimoji="0" lang="en-US" sz="60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8" name="Oval 27">
              <a:extLst>
                <a:ext uri="{FF2B5EF4-FFF2-40B4-BE49-F238E27FC236}">
                  <a16:creationId xmlns:a16="http://schemas.microsoft.com/office/drawing/2014/main" xmlns="" id="{CCED40C8-6076-48B9-BB10-8E0ED2937E9E}"/>
                </a:ext>
              </a:extLst>
            </p:cNvPr>
            <p:cNvSpPr/>
            <p:nvPr/>
          </p:nvSpPr>
          <p:spPr>
            <a:xfrm>
              <a:off x="4193336" y="5451717"/>
              <a:ext cx="4226764" cy="421868"/>
            </a:xfrm>
            <a:prstGeom prst="ellipse">
              <a:avLst/>
            </a:prstGeom>
            <a:solidFill>
              <a:schemeClr val="tx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870384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 xmlns:a16="http://schemas.microsoft.com/office/drawing/2014/main" id="{B4598575-E0CD-4B0E-BD87-942520C95E42}"/>
              </a:ext>
            </a:extLst>
          </p:cNvPr>
          <p:cNvSpPr txBox="1"/>
          <p:nvPr/>
        </p:nvSpPr>
        <p:spPr>
          <a:xfrm>
            <a:off x="457200" y="6349245"/>
            <a:ext cx="11366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esinav.meb.gov.tr</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37" name="Oval 36">
            <a:extLst>
              <a:ext uri="{FF2B5EF4-FFF2-40B4-BE49-F238E27FC236}">
                <a16:creationId xmlns="" xmlns:a16="http://schemas.microsoft.com/office/drawing/2014/main" id="{B47E0894-5FF6-4780-839E-0268CFD65858}"/>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dirty="0" smtClean="0">
                <a:solidFill>
                  <a:srgbClr val="FFFFFF"/>
                </a:solidFill>
                <a:latin typeface="Noto Sans" panose="020B0502040504020204" pitchFamily="34"/>
                <a:ea typeface="Noto Sans" panose="020B0502040504020204" pitchFamily="34"/>
                <a:cs typeface="Noto Sans" panose="020B0502040504020204" pitchFamily="34"/>
              </a:rPr>
              <a:t>11</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5" name="TextBox 4">
            <a:extLst>
              <a:ext uri="{FF2B5EF4-FFF2-40B4-BE49-F238E27FC236}">
                <a16:creationId xmlns="" xmlns:a16="http://schemas.microsoft.com/office/drawing/2014/main" id="{6699AC3C-FE44-4341-B799-F20DE8937C2B}"/>
              </a:ext>
            </a:extLst>
          </p:cNvPr>
          <p:cNvSpPr txBox="1"/>
          <p:nvPr/>
        </p:nvSpPr>
        <p:spPr>
          <a:xfrm>
            <a:off x="1202749" y="186596"/>
            <a:ext cx="9673702" cy="86177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50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Karşılaşılan Teknik Problemler</a:t>
            </a:r>
            <a:endParaRPr kumimoji="0" lang="en-US" sz="50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 name="Rectangle 1">
            <a:extLst>
              <a:ext uri="{FF2B5EF4-FFF2-40B4-BE49-F238E27FC236}">
                <a16:creationId xmlns="" xmlns:a16="http://schemas.microsoft.com/office/drawing/2014/main" id="{572A260B-E44B-4442-935B-1A05EC22A3EF}"/>
              </a:ext>
            </a:extLst>
          </p:cNvPr>
          <p:cNvSpPr/>
          <p:nvPr/>
        </p:nvSpPr>
        <p:spPr>
          <a:xfrm>
            <a:off x="5705689" y="1043845"/>
            <a:ext cx="5600335" cy="65837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7" name="Rectangle 1">
            <a:extLst>
              <a:ext uri="{FF2B5EF4-FFF2-40B4-BE49-F238E27FC236}">
                <a16:creationId xmlns="" xmlns:a16="http://schemas.microsoft.com/office/drawing/2014/main" id="{572A260B-E44B-4442-935B-1A05EC22A3EF}"/>
              </a:ext>
            </a:extLst>
          </p:cNvPr>
          <p:cNvSpPr/>
          <p:nvPr/>
        </p:nvSpPr>
        <p:spPr>
          <a:xfrm>
            <a:off x="5705688" y="1778784"/>
            <a:ext cx="5600335" cy="3841007"/>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5" name="TextBox 23">
            <a:extLst>
              <a:ext uri="{FF2B5EF4-FFF2-40B4-BE49-F238E27FC236}">
                <a16:creationId xmlns="" xmlns:a16="http://schemas.microsoft.com/office/drawing/2014/main" id="{0C2DEC08-2D9E-4E4E-9381-354A4120B26C}"/>
              </a:ext>
            </a:extLst>
          </p:cNvPr>
          <p:cNvSpPr txBox="1"/>
          <p:nvPr/>
        </p:nvSpPr>
        <p:spPr>
          <a:xfrm>
            <a:off x="5813112" y="959308"/>
            <a:ext cx="1177107" cy="71348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500" b="1" i="0" u="none" strike="noStrike" kern="1200" cap="none" spc="0" normalizeH="0" baseline="0" noProof="0" dirty="0" smtClean="0">
                <a:ln>
                  <a:noFill/>
                </a:ln>
                <a:solidFill>
                  <a:srgbClr val="FFFFFF"/>
                </a:solidFill>
                <a:effectLst/>
                <a:uLnTx/>
                <a:uFillTx/>
                <a:latin typeface="Open Sans" panose="020B0606030504020204" pitchFamily="34" charset="0"/>
                <a:ea typeface="+mn-ea"/>
                <a:cs typeface="+mn-cs"/>
              </a:rPr>
              <a:t>0</a:t>
            </a:r>
            <a:r>
              <a:rPr kumimoji="0" lang="tr-TR" sz="4500" b="1" i="0" u="none" strike="noStrike" kern="1200" cap="none" spc="0" normalizeH="0" baseline="0" noProof="0" dirty="0" smtClean="0">
                <a:ln>
                  <a:noFill/>
                </a:ln>
                <a:solidFill>
                  <a:srgbClr val="FFFFFF"/>
                </a:solidFill>
                <a:effectLst/>
                <a:uLnTx/>
                <a:uFillTx/>
                <a:latin typeface="Open Sans" panose="020B0606030504020204" pitchFamily="34" charset="0"/>
                <a:ea typeface="+mn-ea"/>
                <a:cs typeface="+mn-cs"/>
              </a:rPr>
              <a:t>5</a:t>
            </a:r>
            <a:endParaRPr kumimoji="0" lang="en-GB" sz="4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38" name="TextBox 24">
            <a:extLst>
              <a:ext uri="{FF2B5EF4-FFF2-40B4-BE49-F238E27FC236}">
                <a16:creationId xmlns="" xmlns:a16="http://schemas.microsoft.com/office/drawing/2014/main" id="{CCF5E8D6-2132-4973-98AF-E170110635BC}"/>
              </a:ext>
            </a:extLst>
          </p:cNvPr>
          <p:cNvSpPr txBox="1"/>
          <p:nvPr/>
        </p:nvSpPr>
        <p:spPr>
          <a:xfrm>
            <a:off x="6849566" y="1202413"/>
            <a:ext cx="4026886" cy="307776"/>
          </a:xfrm>
          <a:prstGeom prst="rect">
            <a:avLst/>
          </a:prstGeom>
          <a:noFill/>
        </p:spPr>
        <p:txBody>
          <a:bodyPr wrap="square" rtlCol="0">
            <a:spAutoFit/>
          </a:bodyPr>
          <a:lstStyle>
            <a:defPPr>
              <a:defRPr lang="en-US"/>
            </a:defPPr>
            <a:lvl1pPr algn="just">
              <a:defRPr sz="1600">
                <a:solidFill>
                  <a:srgbClr val="FFFFFF"/>
                </a:solidFill>
                <a:latin typeface="Open Sans" panose="020B0606030504020204" pitchFamily="34" charset="0"/>
              </a:defRPr>
            </a:lvl1pPr>
          </a:lstStyle>
          <a:p>
            <a:r>
              <a:rPr lang="tr-TR" dirty="0"/>
              <a:t>Bakanlık sunucularına ulaşılamıyor</a:t>
            </a:r>
            <a:endParaRPr lang="en-GB" dirty="0"/>
          </a:p>
        </p:txBody>
      </p:sp>
      <p:sp>
        <p:nvSpPr>
          <p:cNvPr id="41" name="TextBox 24">
            <a:extLst>
              <a:ext uri="{FF2B5EF4-FFF2-40B4-BE49-F238E27FC236}">
                <a16:creationId xmlns="" xmlns:a16="http://schemas.microsoft.com/office/drawing/2014/main" id="{CCF5E8D6-2132-4973-98AF-E170110635BC}"/>
              </a:ext>
            </a:extLst>
          </p:cNvPr>
          <p:cNvSpPr txBox="1"/>
          <p:nvPr/>
        </p:nvSpPr>
        <p:spPr>
          <a:xfrm>
            <a:off x="5813111" y="1896940"/>
            <a:ext cx="5353897" cy="2554545"/>
          </a:xfrm>
          <a:prstGeom prst="rect">
            <a:avLst/>
          </a:prstGeom>
          <a:noFill/>
        </p:spPr>
        <p:txBody>
          <a:bodyPr wrap="square" rtlCol="0">
            <a:spAutoFit/>
          </a:bodyPr>
          <a:lstStyle>
            <a:defPPr>
              <a:defRPr lang="en-US"/>
            </a:defPPr>
            <a:lvl1pPr algn="just">
              <a:defRPr sz="1600">
                <a:solidFill>
                  <a:srgbClr val="FFFFFF"/>
                </a:solidFill>
                <a:latin typeface="Open Sans" panose="020B0606030504020204" pitchFamily="34" charset="0"/>
              </a:defRPr>
            </a:lvl1pPr>
          </a:lstStyle>
          <a:p>
            <a:r>
              <a:rPr lang="tr-TR" dirty="0"/>
              <a:t>Bakanlık </a:t>
            </a:r>
            <a:r>
              <a:rPr lang="tr-TR" dirty="0" smtClean="0"/>
              <a:t>sunucularına 24 saat içinde erişim olmuş ve sınav verileri salondaki sunucuya yüklenmiş ise sınav sorunsuz tamamlanacaktır. </a:t>
            </a:r>
          </a:p>
          <a:p>
            <a:endParaRPr lang="tr-TR" dirty="0"/>
          </a:p>
          <a:p>
            <a:r>
              <a:rPr lang="tr-TR" dirty="0" smtClean="0"/>
              <a:t>Aday cevapları bakanlık sunucularına ulaşmadığından sonuç verilemeyecektir. Adayları esinav.meb.gov.tr adresinden öğrenmeleri konusunda yönlendiriniz.  Bakanlık sistemlerine ulaşıldığı anda aday cevapları merkeze iletilecek ve sonuçlar alınmaya başlanacaktır. </a:t>
            </a:r>
          </a:p>
          <a:p>
            <a:endParaRPr lang="tr-TR" dirty="0"/>
          </a:p>
          <a:p>
            <a:r>
              <a:rPr lang="tr-TR" dirty="0" smtClean="0"/>
              <a:t>24 saatten fazla süren kesintilerde 0312 </a:t>
            </a:r>
            <a:r>
              <a:rPr lang="nn-NO" dirty="0" smtClean="0"/>
              <a:t>413 </a:t>
            </a:r>
            <a:r>
              <a:rPr lang="nn-NO" dirty="0"/>
              <a:t>32 </a:t>
            </a:r>
            <a:r>
              <a:rPr lang="nn-NO" dirty="0" smtClean="0"/>
              <a:t>25</a:t>
            </a:r>
            <a:r>
              <a:rPr lang="tr-TR" dirty="0" smtClean="0"/>
              <a:t> </a:t>
            </a:r>
            <a:r>
              <a:rPr lang="nn-NO" dirty="0"/>
              <a:t>ÖDSHGM Destek </a:t>
            </a:r>
            <a:r>
              <a:rPr lang="nn-NO" dirty="0" smtClean="0"/>
              <a:t>Hattı</a:t>
            </a:r>
            <a:r>
              <a:rPr lang="tr-TR" dirty="0" err="1" smtClean="0"/>
              <a:t>nı</a:t>
            </a:r>
            <a:r>
              <a:rPr lang="tr-TR" dirty="0" smtClean="0"/>
              <a:t> arayarak  sınavların iptal kararı alınabilir. </a:t>
            </a:r>
            <a:endParaRPr lang="en-GB" dirty="0"/>
          </a:p>
        </p:txBody>
      </p:sp>
      <p:grpSp>
        <p:nvGrpSpPr>
          <p:cNvPr id="18" name="Grup 17"/>
          <p:cNvGrpSpPr/>
          <p:nvPr/>
        </p:nvGrpSpPr>
        <p:grpSpPr>
          <a:xfrm>
            <a:off x="639659" y="2483591"/>
            <a:ext cx="4050200" cy="2234093"/>
            <a:chOff x="2586152" y="1748962"/>
            <a:chExt cx="7477553" cy="4124623"/>
          </a:xfrm>
        </p:grpSpPr>
        <p:sp>
          <p:nvSpPr>
            <p:cNvPr id="19" name="Speech Bubble: Rectangle with Corners Rounded 1">
              <a:extLst>
                <a:ext uri="{FF2B5EF4-FFF2-40B4-BE49-F238E27FC236}">
                  <a16:creationId xmlns:a16="http://schemas.microsoft.com/office/drawing/2014/main" xmlns="" id="{7C0AFA3C-FA07-41EB-95D4-6C49916EA1E7}"/>
                </a:ext>
              </a:extLst>
            </p:cNvPr>
            <p:cNvSpPr/>
            <p:nvPr/>
          </p:nvSpPr>
          <p:spPr>
            <a:xfrm rot="21115072">
              <a:off x="2586152" y="2324329"/>
              <a:ext cx="2596249" cy="2349500"/>
            </a:xfrm>
            <a:prstGeom prst="wedgeRoundRectCallout">
              <a:avLst>
                <a:gd name="adj1" fmla="val 43999"/>
                <a:gd name="adj2" fmla="val 75815"/>
                <a:gd name="adj3" fmla="val 16667"/>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0" name="Speech Bubble: Rectangle 3">
              <a:extLst>
                <a:ext uri="{FF2B5EF4-FFF2-40B4-BE49-F238E27FC236}">
                  <a16:creationId xmlns:a16="http://schemas.microsoft.com/office/drawing/2014/main" xmlns="" id="{845B5CF8-1CE4-4FC3-948F-116FCBF04968}"/>
                </a:ext>
              </a:extLst>
            </p:cNvPr>
            <p:cNvSpPr/>
            <p:nvPr/>
          </p:nvSpPr>
          <p:spPr>
            <a:xfrm rot="659947">
              <a:off x="7539601" y="2324329"/>
              <a:ext cx="2504459" cy="2309017"/>
            </a:xfrm>
            <a:prstGeom prst="wedgeRectCallout">
              <a:avLst>
                <a:gd name="adj1" fmla="val -48738"/>
                <a:gd name="adj2" fmla="val 8000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1" name="Speech Bubble: Oval 6">
              <a:extLst>
                <a:ext uri="{FF2B5EF4-FFF2-40B4-BE49-F238E27FC236}">
                  <a16:creationId xmlns:a16="http://schemas.microsoft.com/office/drawing/2014/main" xmlns="" id="{4B6A95C8-21EB-432B-9D2E-2F0C27E0F0BF}"/>
                </a:ext>
              </a:extLst>
            </p:cNvPr>
            <p:cNvSpPr/>
            <p:nvPr/>
          </p:nvSpPr>
          <p:spPr>
            <a:xfrm>
              <a:off x="4698013" y="1748962"/>
              <a:ext cx="3413402" cy="2750302"/>
            </a:xfrm>
            <a:prstGeom prst="wedgeEllipseCallout">
              <a:avLst>
                <a:gd name="adj1" fmla="val -6977"/>
                <a:gd name="adj2" fmla="val 742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22" name="Group 10">
              <a:extLst>
                <a:ext uri="{FF2B5EF4-FFF2-40B4-BE49-F238E27FC236}">
                  <a16:creationId xmlns:a16="http://schemas.microsoft.com/office/drawing/2014/main" xmlns="" id="{B7F7F6DD-F32E-4E1B-91BD-A4B8B234EEAD}"/>
                </a:ext>
              </a:extLst>
            </p:cNvPr>
            <p:cNvGrpSpPr/>
            <p:nvPr/>
          </p:nvGrpSpPr>
          <p:grpSpPr>
            <a:xfrm>
              <a:off x="5861001" y="2977754"/>
              <a:ext cx="1467640" cy="866836"/>
              <a:chOff x="7582599" y="4457958"/>
              <a:chExt cx="347389" cy="205179"/>
            </a:xfrm>
            <a:solidFill>
              <a:srgbClr val="00B050"/>
            </a:solidFill>
          </p:grpSpPr>
          <p:sp>
            <p:nvSpPr>
              <p:cNvPr id="28" name="Rectangle: Rounded Corners 12">
                <a:extLst>
                  <a:ext uri="{FF2B5EF4-FFF2-40B4-BE49-F238E27FC236}">
                    <a16:creationId xmlns:a16="http://schemas.microsoft.com/office/drawing/2014/main" xmlns="" id="{B72B6D3A-4726-41C2-AB89-D835C19CEEB0}"/>
                  </a:ext>
                </a:extLst>
              </p:cNvPr>
              <p:cNvSpPr/>
              <p:nvPr/>
            </p:nvSpPr>
            <p:spPr>
              <a:xfrm rot="2700000">
                <a:off x="7527711" y="4512846"/>
                <a:ext cx="205179" cy="9540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9" name="Rectangle: Rounded Corners 13">
                <a:extLst>
                  <a:ext uri="{FF2B5EF4-FFF2-40B4-BE49-F238E27FC236}">
                    <a16:creationId xmlns:a16="http://schemas.microsoft.com/office/drawing/2014/main" xmlns="" id="{8D620651-53D8-4A16-B936-8D74D5EA36C8}"/>
                  </a:ext>
                </a:extLst>
              </p:cNvPr>
              <p:cNvSpPr/>
              <p:nvPr/>
            </p:nvSpPr>
            <p:spPr>
              <a:xfrm rot="8100000">
                <a:off x="7590361" y="4465313"/>
                <a:ext cx="339627" cy="9540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sp>
          <p:nvSpPr>
            <p:cNvPr id="24" name="TextBox 14">
              <a:extLst>
                <a:ext uri="{FF2B5EF4-FFF2-40B4-BE49-F238E27FC236}">
                  <a16:creationId xmlns:a16="http://schemas.microsoft.com/office/drawing/2014/main" xmlns="" id="{39BE04D5-C7FC-4F35-BC93-A39AB13CB84A}"/>
                </a:ext>
              </a:extLst>
            </p:cNvPr>
            <p:cNvSpPr txBox="1"/>
            <p:nvPr/>
          </p:nvSpPr>
          <p:spPr>
            <a:xfrm rot="656027">
              <a:off x="7494556" y="2281725"/>
              <a:ext cx="2569149" cy="244335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80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a:t>
              </a:r>
              <a:endParaRPr kumimoji="0" lang="en-US" sz="424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5" name="TextBox 15">
              <a:extLst>
                <a:ext uri="{FF2B5EF4-FFF2-40B4-BE49-F238E27FC236}">
                  <a16:creationId xmlns:a16="http://schemas.microsoft.com/office/drawing/2014/main" xmlns="" id="{ACCD83F1-03EF-4457-80AA-CAB8FA0FE9A7}"/>
                </a:ext>
              </a:extLst>
            </p:cNvPr>
            <p:cNvSpPr txBox="1"/>
            <p:nvPr/>
          </p:nvSpPr>
          <p:spPr>
            <a:xfrm rot="21154896">
              <a:off x="2623671" y="2232629"/>
              <a:ext cx="2569149" cy="267064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8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a:t>
              </a:r>
              <a:endParaRPr kumimoji="0" lang="en-US" sz="60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6" name="Oval 25">
              <a:extLst>
                <a:ext uri="{FF2B5EF4-FFF2-40B4-BE49-F238E27FC236}">
                  <a16:creationId xmlns:a16="http://schemas.microsoft.com/office/drawing/2014/main" xmlns="" id="{CCED40C8-6076-48B9-BB10-8E0ED2937E9E}"/>
                </a:ext>
              </a:extLst>
            </p:cNvPr>
            <p:cNvSpPr/>
            <p:nvPr/>
          </p:nvSpPr>
          <p:spPr>
            <a:xfrm>
              <a:off x="4193336" y="5451717"/>
              <a:ext cx="4226764" cy="421868"/>
            </a:xfrm>
            <a:prstGeom prst="ellipse">
              <a:avLst/>
            </a:prstGeom>
            <a:solidFill>
              <a:schemeClr val="tx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2839927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anim calcmode="lin" valueType="num">
                                      <p:cBhvr>
                                        <p:cTn id="8" dur="1000" fill="hold"/>
                                        <p:tgtEl>
                                          <p:spTgt spid="27"/>
                                        </p:tgtEl>
                                        <p:attrNameLst>
                                          <p:attrName>ppt_x</p:attrName>
                                        </p:attrNameLst>
                                      </p:cBhvr>
                                      <p:tavLst>
                                        <p:tav tm="0">
                                          <p:val>
                                            <p:strVal val="#ppt_x"/>
                                          </p:val>
                                        </p:tav>
                                        <p:tav tm="100000">
                                          <p:val>
                                            <p:strVal val="#ppt_x"/>
                                          </p:val>
                                        </p:tav>
                                      </p:tavLst>
                                    </p:anim>
                                    <p:anim calcmode="lin" valueType="num">
                                      <p:cBhvr>
                                        <p:cTn id="9" dur="1000" fill="hold"/>
                                        <p:tgtEl>
                                          <p:spTgt spid="2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fade">
                                      <p:cBhvr>
                                        <p:cTn id="13"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4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 xmlns:a16="http://schemas.microsoft.com/office/drawing/2014/main" id="{B4598575-E0CD-4B0E-BD87-942520C95E42}"/>
              </a:ext>
            </a:extLst>
          </p:cNvPr>
          <p:cNvSpPr txBox="1"/>
          <p:nvPr/>
        </p:nvSpPr>
        <p:spPr>
          <a:xfrm>
            <a:off x="457200" y="6349245"/>
            <a:ext cx="11366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esinav.meb.gov.tr</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37" name="Oval 36">
            <a:extLst>
              <a:ext uri="{FF2B5EF4-FFF2-40B4-BE49-F238E27FC236}">
                <a16:creationId xmlns="" xmlns:a16="http://schemas.microsoft.com/office/drawing/2014/main" id="{B47E0894-5FF6-4780-839E-0268CFD65858}"/>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dirty="0" smtClean="0">
                <a:solidFill>
                  <a:srgbClr val="FFFFFF"/>
                </a:solidFill>
                <a:latin typeface="Noto Sans" panose="020B0502040504020204" pitchFamily="34"/>
                <a:ea typeface="Noto Sans" panose="020B0502040504020204" pitchFamily="34"/>
                <a:cs typeface="Noto Sans" panose="020B0502040504020204" pitchFamily="34"/>
              </a:rPr>
              <a:t>12</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5" name="TextBox 4">
            <a:extLst>
              <a:ext uri="{FF2B5EF4-FFF2-40B4-BE49-F238E27FC236}">
                <a16:creationId xmlns="" xmlns:a16="http://schemas.microsoft.com/office/drawing/2014/main" id="{6699AC3C-FE44-4341-B799-F20DE8937C2B}"/>
              </a:ext>
            </a:extLst>
          </p:cNvPr>
          <p:cNvSpPr txBox="1"/>
          <p:nvPr/>
        </p:nvSpPr>
        <p:spPr>
          <a:xfrm>
            <a:off x="1202749" y="186596"/>
            <a:ext cx="9673702" cy="86177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50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Karşılaşılan Teknik Problemler</a:t>
            </a:r>
            <a:endParaRPr kumimoji="0" lang="en-US" sz="50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17" name="Rectangle 16">
            <a:extLst>
              <a:ext uri="{FF2B5EF4-FFF2-40B4-BE49-F238E27FC236}">
                <a16:creationId xmlns="" xmlns:a16="http://schemas.microsoft.com/office/drawing/2014/main" id="{39B62B21-15F0-49E4-9C0A-46E2135E470B}"/>
              </a:ext>
            </a:extLst>
          </p:cNvPr>
          <p:cNvSpPr/>
          <p:nvPr/>
        </p:nvSpPr>
        <p:spPr>
          <a:xfrm>
            <a:off x="5705689" y="1042884"/>
            <a:ext cx="5600335" cy="6583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1" name="TextBox 20">
            <a:extLst>
              <a:ext uri="{FF2B5EF4-FFF2-40B4-BE49-F238E27FC236}">
                <a16:creationId xmlns="" xmlns:a16="http://schemas.microsoft.com/office/drawing/2014/main" id="{710F1FA9-DFA5-44DD-ACE2-E0B67BEBD639}"/>
              </a:ext>
            </a:extLst>
          </p:cNvPr>
          <p:cNvSpPr txBox="1"/>
          <p:nvPr/>
        </p:nvSpPr>
        <p:spPr>
          <a:xfrm>
            <a:off x="5813112" y="950383"/>
            <a:ext cx="1177107" cy="7848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500" b="1" i="0" u="none" strike="noStrike" kern="1200" cap="none" spc="0" normalizeH="0" baseline="0" noProof="0" dirty="0" smtClean="0">
                <a:ln>
                  <a:noFill/>
                </a:ln>
                <a:solidFill>
                  <a:srgbClr val="FFFFFF"/>
                </a:solidFill>
                <a:effectLst/>
                <a:uLnTx/>
                <a:uFillTx/>
                <a:latin typeface="Open Sans" panose="020B0606030504020204" pitchFamily="34" charset="0"/>
                <a:ea typeface="+mn-ea"/>
                <a:cs typeface="+mn-cs"/>
              </a:rPr>
              <a:t>0</a:t>
            </a:r>
            <a:r>
              <a:rPr kumimoji="0" lang="tr-TR" sz="4500" b="1" i="0" u="none" strike="noStrike" kern="1200" cap="none" spc="0" normalizeH="0" baseline="0" noProof="0" dirty="0" smtClean="0">
                <a:ln>
                  <a:noFill/>
                </a:ln>
                <a:solidFill>
                  <a:srgbClr val="FFFFFF"/>
                </a:solidFill>
                <a:effectLst/>
                <a:uLnTx/>
                <a:uFillTx/>
                <a:latin typeface="Open Sans" panose="020B0606030504020204" pitchFamily="34" charset="0"/>
                <a:ea typeface="+mn-ea"/>
                <a:cs typeface="+mn-cs"/>
              </a:rPr>
              <a:t>6</a:t>
            </a:r>
            <a:endParaRPr kumimoji="0" lang="en-GB" sz="4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6" name="TextBox 25">
            <a:extLst>
              <a:ext uri="{FF2B5EF4-FFF2-40B4-BE49-F238E27FC236}">
                <a16:creationId xmlns="" xmlns:a16="http://schemas.microsoft.com/office/drawing/2014/main" id="{AFE0ADF0-60ED-427C-8750-80ACC702B290}"/>
              </a:ext>
            </a:extLst>
          </p:cNvPr>
          <p:cNvSpPr txBox="1"/>
          <p:nvPr/>
        </p:nvSpPr>
        <p:spPr>
          <a:xfrm>
            <a:off x="6849566" y="1079369"/>
            <a:ext cx="4026886" cy="830997"/>
          </a:xfrm>
          <a:prstGeom prst="rect">
            <a:avLst/>
          </a:prstGeom>
          <a:noFill/>
        </p:spPr>
        <p:txBody>
          <a:bodyPr wrap="square" rtlCol="0">
            <a:spAutoFit/>
          </a:bodyPr>
          <a:lstStyle/>
          <a:p>
            <a:pPr algn="just">
              <a:defRPr/>
            </a:pPr>
            <a:r>
              <a:rPr lang="tr-TR" sz="1600" dirty="0">
                <a:solidFill>
                  <a:srgbClr val="FFFFFF"/>
                </a:solidFill>
                <a:latin typeface="Open Sans" panose="020B0606030504020204" pitchFamily="34" charset="0"/>
              </a:rPr>
              <a:t>Bina Yöneticisi veya Emniyet Görevlisi Sisteme Giriş Yapamıyor.</a:t>
            </a:r>
            <a:endParaRPr lang="en-GB" sz="1600" dirty="0">
              <a:solidFill>
                <a:srgbClr val="FFFFFF"/>
              </a:solidFill>
              <a:latin typeface="Noto Sans" panose="020B0502040504020204" pitchFamily="34"/>
              <a:ea typeface="Noto Sans" panose="020B0502040504020204" pitchFamily="34"/>
              <a:cs typeface="Noto Sans" panose="020B0502040504020204" pitchFamily="34"/>
            </a:endParaRPr>
          </a:p>
          <a:p>
            <a:pPr algn="just">
              <a:defRPr/>
            </a:pPr>
            <a:endParaRPr kumimoji="0" lang="en-GB" sz="16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41" name="Rectangle 16">
            <a:extLst>
              <a:ext uri="{FF2B5EF4-FFF2-40B4-BE49-F238E27FC236}">
                <a16:creationId xmlns="" xmlns:a16="http://schemas.microsoft.com/office/drawing/2014/main" id="{39B62B21-15F0-49E4-9C0A-46E2135E470B}"/>
              </a:ext>
            </a:extLst>
          </p:cNvPr>
          <p:cNvSpPr/>
          <p:nvPr/>
        </p:nvSpPr>
        <p:spPr>
          <a:xfrm>
            <a:off x="5705688" y="1762601"/>
            <a:ext cx="5600335" cy="3857190"/>
          </a:xfrm>
          <a:prstGeom prst="rect">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2" name="TextBox 25">
            <a:extLst>
              <a:ext uri="{FF2B5EF4-FFF2-40B4-BE49-F238E27FC236}">
                <a16:creationId xmlns="" xmlns:a16="http://schemas.microsoft.com/office/drawing/2014/main" id="{AFE0ADF0-60ED-427C-8750-80ACC702B290}"/>
              </a:ext>
            </a:extLst>
          </p:cNvPr>
          <p:cNvSpPr txBox="1"/>
          <p:nvPr/>
        </p:nvSpPr>
        <p:spPr>
          <a:xfrm>
            <a:off x="5813111" y="1862390"/>
            <a:ext cx="5378173" cy="2554545"/>
          </a:xfrm>
          <a:prstGeom prst="rect">
            <a:avLst/>
          </a:prstGeom>
          <a:noFill/>
        </p:spPr>
        <p:txBody>
          <a:bodyPr wrap="square" rtlCol="0">
            <a:spAutoFit/>
          </a:bodyPr>
          <a:lstStyle/>
          <a:p>
            <a:pPr algn="just">
              <a:defRPr/>
            </a:pPr>
            <a:r>
              <a:rPr lang="tr-TR" sz="1600" dirty="0" smtClean="0">
                <a:solidFill>
                  <a:srgbClr val="FFFFFF"/>
                </a:solidFill>
                <a:latin typeface="Open Sans" panose="020B0606030504020204" pitchFamily="34" charset="0"/>
              </a:rPr>
              <a:t>Bina yöneticisinin ilk oturum başlamadan önce giriş yapması gerekmektedir. İlk oturum başladıktan sonra Bina Yöneticisi sisteme giriş yapmaya çalışsa bile GELDİ kaydı yapılmaz. </a:t>
            </a:r>
          </a:p>
          <a:p>
            <a:pPr algn="just">
              <a:defRPr/>
            </a:pPr>
            <a:endParaRPr lang="tr-TR" sz="1600" dirty="0">
              <a:solidFill>
                <a:srgbClr val="FFFFFF"/>
              </a:solidFill>
              <a:latin typeface="Open Sans" panose="020B0606030504020204" pitchFamily="34" charset="0"/>
            </a:endParaRPr>
          </a:p>
          <a:p>
            <a:pPr algn="just">
              <a:defRPr/>
            </a:pPr>
            <a:r>
              <a:rPr lang="tr-TR" sz="1600" dirty="0" smtClean="0">
                <a:solidFill>
                  <a:srgbClr val="FFFFFF"/>
                </a:solidFill>
                <a:latin typeface="Open Sans" panose="020B0606030504020204" pitchFamily="34" charset="0"/>
              </a:rPr>
              <a:t>Emniyet Görevlisi sınavlar başlamadan önce tüm salonlarda giriş yapabilir.  Sınav esnasında giriş yapabilmesi için Ana Bilgisayardaki programda çıkışa basım ilk ekrana dönmek gerekir. </a:t>
            </a:r>
          </a:p>
          <a:p>
            <a:pPr algn="just">
              <a:defRPr/>
            </a:pPr>
            <a:endParaRPr lang="tr-TR" sz="1600" dirty="0" smtClean="0">
              <a:solidFill>
                <a:srgbClr val="FFFFFF"/>
              </a:solidFill>
              <a:latin typeface="Open Sans" panose="020B0606030504020204" pitchFamily="34" charset="0"/>
            </a:endParaRPr>
          </a:p>
          <a:p>
            <a:pPr algn="just">
              <a:defRPr/>
            </a:pPr>
            <a:r>
              <a:rPr lang="tr-TR" sz="1600" dirty="0" smtClean="0">
                <a:solidFill>
                  <a:srgbClr val="FFFFFF"/>
                </a:solidFill>
                <a:latin typeface="Open Sans" panose="020B0606030504020204" pitchFamily="34" charset="0"/>
              </a:rPr>
              <a:t>Emniyet Görevlilerinin girişlerinin sınav bittikten sonra ya da sınav başlamadan yapılması daha uygun olacaktır.</a:t>
            </a:r>
          </a:p>
        </p:txBody>
      </p:sp>
      <p:grpSp>
        <p:nvGrpSpPr>
          <p:cNvPr id="18" name="Grup 17"/>
          <p:cNvGrpSpPr/>
          <p:nvPr/>
        </p:nvGrpSpPr>
        <p:grpSpPr>
          <a:xfrm>
            <a:off x="639659" y="2483591"/>
            <a:ext cx="4050200" cy="2234093"/>
            <a:chOff x="2586152" y="1748962"/>
            <a:chExt cx="7477553" cy="4124623"/>
          </a:xfrm>
        </p:grpSpPr>
        <p:sp>
          <p:nvSpPr>
            <p:cNvPr id="19" name="Speech Bubble: Rectangle with Corners Rounded 1">
              <a:extLst>
                <a:ext uri="{FF2B5EF4-FFF2-40B4-BE49-F238E27FC236}">
                  <a16:creationId xmlns:a16="http://schemas.microsoft.com/office/drawing/2014/main" xmlns="" id="{7C0AFA3C-FA07-41EB-95D4-6C49916EA1E7}"/>
                </a:ext>
              </a:extLst>
            </p:cNvPr>
            <p:cNvSpPr/>
            <p:nvPr/>
          </p:nvSpPr>
          <p:spPr>
            <a:xfrm rot="21115072">
              <a:off x="2586152" y="2324329"/>
              <a:ext cx="2596249" cy="2349500"/>
            </a:xfrm>
            <a:prstGeom prst="wedgeRoundRectCallout">
              <a:avLst>
                <a:gd name="adj1" fmla="val 43999"/>
                <a:gd name="adj2" fmla="val 75815"/>
                <a:gd name="adj3" fmla="val 16667"/>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0" name="Speech Bubble: Rectangle 3">
              <a:extLst>
                <a:ext uri="{FF2B5EF4-FFF2-40B4-BE49-F238E27FC236}">
                  <a16:creationId xmlns:a16="http://schemas.microsoft.com/office/drawing/2014/main" xmlns="" id="{845B5CF8-1CE4-4FC3-948F-116FCBF04968}"/>
                </a:ext>
              </a:extLst>
            </p:cNvPr>
            <p:cNvSpPr/>
            <p:nvPr/>
          </p:nvSpPr>
          <p:spPr>
            <a:xfrm rot="659947">
              <a:off x="7539601" y="2324329"/>
              <a:ext cx="2504459" cy="2309017"/>
            </a:xfrm>
            <a:prstGeom prst="wedgeRectCallout">
              <a:avLst>
                <a:gd name="adj1" fmla="val -48738"/>
                <a:gd name="adj2" fmla="val 8000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2" name="Speech Bubble: Oval 6">
              <a:extLst>
                <a:ext uri="{FF2B5EF4-FFF2-40B4-BE49-F238E27FC236}">
                  <a16:creationId xmlns:a16="http://schemas.microsoft.com/office/drawing/2014/main" xmlns="" id="{4B6A95C8-21EB-432B-9D2E-2F0C27E0F0BF}"/>
                </a:ext>
              </a:extLst>
            </p:cNvPr>
            <p:cNvSpPr/>
            <p:nvPr/>
          </p:nvSpPr>
          <p:spPr>
            <a:xfrm>
              <a:off x="4698013" y="1748962"/>
              <a:ext cx="3413402" cy="2750302"/>
            </a:xfrm>
            <a:prstGeom prst="wedgeEllipseCallout">
              <a:avLst>
                <a:gd name="adj1" fmla="val -6977"/>
                <a:gd name="adj2" fmla="val 742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24" name="Group 10">
              <a:extLst>
                <a:ext uri="{FF2B5EF4-FFF2-40B4-BE49-F238E27FC236}">
                  <a16:creationId xmlns:a16="http://schemas.microsoft.com/office/drawing/2014/main" xmlns="" id="{B7F7F6DD-F32E-4E1B-91BD-A4B8B234EEAD}"/>
                </a:ext>
              </a:extLst>
            </p:cNvPr>
            <p:cNvGrpSpPr/>
            <p:nvPr/>
          </p:nvGrpSpPr>
          <p:grpSpPr>
            <a:xfrm>
              <a:off x="5861001" y="2977754"/>
              <a:ext cx="1467640" cy="866836"/>
              <a:chOff x="7582599" y="4457958"/>
              <a:chExt cx="347389" cy="205179"/>
            </a:xfrm>
            <a:solidFill>
              <a:srgbClr val="00B050"/>
            </a:solidFill>
          </p:grpSpPr>
          <p:sp>
            <p:nvSpPr>
              <p:cNvPr id="29" name="Rectangle: Rounded Corners 12">
                <a:extLst>
                  <a:ext uri="{FF2B5EF4-FFF2-40B4-BE49-F238E27FC236}">
                    <a16:creationId xmlns:a16="http://schemas.microsoft.com/office/drawing/2014/main" xmlns="" id="{B72B6D3A-4726-41C2-AB89-D835C19CEEB0}"/>
                  </a:ext>
                </a:extLst>
              </p:cNvPr>
              <p:cNvSpPr/>
              <p:nvPr/>
            </p:nvSpPr>
            <p:spPr>
              <a:xfrm rot="2700000">
                <a:off x="7527711" y="4512846"/>
                <a:ext cx="205179" cy="9540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0" name="Rectangle: Rounded Corners 13">
                <a:extLst>
                  <a:ext uri="{FF2B5EF4-FFF2-40B4-BE49-F238E27FC236}">
                    <a16:creationId xmlns:a16="http://schemas.microsoft.com/office/drawing/2014/main" xmlns="" id="{8D620651-53D8-4A16-B936-8D74D5EA36C8}"/>
                  </a:ext>
                </a:extLst>
              </p:cNvPr>
              <p:cNvSpPr/>
              <p:nvPr/>
            </p:nvSpPr>
            <p:spPr>
              <a:xfrm rot="8100000">
                <a:off x="7590361" y="4465313"/>
                <a:ext cx="339627" cy="9540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sp>
          <p:nvSpPr>
            <p:cNvPr id="25" name="TextBox 14">
              <a:extLst>
                <a:ext uri="{FF2B5EF4-FFF2-40B4-BE49-F238E27FC236}">
                  <a16:creationId xmlns:a16="http://schemas.microsoft.com/office/drawing/2014/main" xmlns="" id="{39BE04D5-C7FC-4F35-BC93-A39AB13CB84A}"/>
                </a:ext>
              </a:extLst>
            </p:cNvPr>
            <p:cNvSpPr txBox="1"/>
            <p:nvPr/>
          </p:nvSpPr>
          <p:spPr>
            <a:xfrm rot="656027">
              <a:off x="7494556" y="2281725"/>
              <a:ext cx="2569149" cy="244335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80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a:t>
              </a:r>
              <a:endParaRPr kumimoji="0" lang="en-US" sz="424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7" name="TextBox 15">
              <a:extLst>
                <a:ext uri="{FF2B5EF4-FFF2-40B4-BE49-F238E27FC236}">
                  <a16:creationId xmlns:a16="http://schemas.microsoft.com/office/drawing/2014/main" xmlns="" id="{ACCD83F1-03EF-4457-80AA-CAB8FA0FE9A7}"/>
                </a:ext>
              </a:extLst>
            </p:cNvPr>
            <p:cNvSpPr txBox="1"/>
            <p:nvPr/>
          </p:nvSpPr>
          <p:spPr>
            <a:xfrm rot="21154896">
              <a:off x="2623671" y="2232629"/>
              <a:ext cx="2569149" cy="267064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8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a:t>
              </a:r>
              <a:endParaRPr kumimoji="0" lang="en-US" sz="60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8" name="Oval 27">
              <a:extLst>
                <a:ext uri="{FF2B5EF4-FFF2-40B4-BE49-F238E27FC236}">
                  <a16:creationId xmlns:a16="http://schemas.microsoft.com/office/drawing/2014/main" xmlns="" id="{CCED40C8-6076-48B9-BB10-8E0ED2937E9E}"/>
                </a:ext>
              </a:extLst>
            </p:cNvPr>
            <p:cNvSpPr/>
            <p:nvPr/>
          </p:nvSpPr>
          <p:spPr>
            <a:xfrm>
              <a:off x="4193336" y="5451717"/>
              <a:ext cx="4226764" cy="421868"/>
            </a:xfrm>
            <a:prstGeom prst="ellipse">
              <a:avLst/>
            </a:prstGeom>
            <a:solidFill>
              <a:schemeClr val="tx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11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 xmlns:a16="http://schemas.microsoft.com/office/drawing/2014/main" id="{B4598575-E0CD-4B0E-BD87-942520C95E42}"/>
              </a:ext>
            </a:extLst>
          </p:cNvPr>
          <p:cNvSpPr txBox="1"/>
          <p:nvPr/>
        </p:nvSpPr>
        <p:spPr>
          <a:xfrm>
            <a:off x="457200" y="6349245"/>
            <a:ext cx="11366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esinav.meb.gov.tr</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37" name="Oval 36">
            <a:extLst>
              <a:ext uri="{FF2B5EF4-FFF2-40B4-BE49-F238E27FC236}">
                <a16:creationId xmlns="" xmlns:a16="http://schemas.microsoft.com/office/drawing/2014/main" id="{B47E0894-5FF6-4780-839E-0268CFD65858}"/>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dirty="0" smtClean="0">
                <a:solidFill>
                  <a:srgbClr val="FFFFFF"/>
                </a:solidFill>
                <a:latin typeface="Noto Sans" panose="020B0502040504020204" pitchFamily="34"/>
                <a:ea typeface="Noto Sans" panose="020B0502040504020204" pitchFamily="34"/>
                <a:cs typeface="Noto Sans" panose="020B0502040504020204" pitchFamily="34"/>
              </a:rPr>
              <a:t>13</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5" name="TextBox 4">
            <a:extLst>
              <a:ext uri="{FF2B5EF4-FFF2-40B4-BE49-F238E27FC236}">
                <a16:creationId xmlns="" xmlns:a16="http://schemas.microsoft.com/office/drawing/2014/main" id="{6699AC3C-FE44-4341-B799-F20DE8937C2B}"/>
              </a:ext>
            </a:extLst>
          </p:cNvPr>
          <p:cNvSpPr txBox="1"/>
          <p:nvPr/>
        </p:nvSpPr>
        <p:spPr>
          <a:xfrm>
            <a:off x="1202749" y="186596"/>
            <a:ext cx="9673702" cy="86177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50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Karşılaşılan Teknik Problemler</a:t>
            </a:r>
            <a:endParaRPr kumimoji="0" lang="en-US" sz="50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18" name="Rectangle 17">
            <a:extLst>
              <a:ext uri="{FF2B5EF4-FFF2-40B4-BE49-F238E27FC236}">
                <a16:creationId xmlns="" xmlns:a16="http://schemas.microsoft.com/office/drawing/2014/main" id="{4CB51B94-506F-4380-A597-06AB89D66D77}"/>
              </a:ext>
            </a:extLst>
          </p:cNvPr>
          <p:cNvSpPr/>
          <p:nvPr/>
        </p:nvSpPr>
        <p:spPr>
          <a:xfrm>
            <a:off x="5705689" y="1041923"/>
            <a:ext cx="5600335" cy="65837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2" name="TextBox 21">
            <a:extLst>
              <a:ext uri="{FF2B5EF4-FFF2-40B4-BE49-F238E27FC236}">
                <a16:creationId xmlns="" xmlns:a16="http://schemas.microsoft.com/office/drawing/2014/main" id="{D4972E19-7853-4F29-A477-B3FC2B9801F4}"/>
              </a:ext>
            </a:extLst>
          </p:cNvPr>
          <p:cNvSpPr txBox="1"/>
          <p:nvPr/>
        </p:nvSpPr>
        <p:spPr>
          <a:xfrm>
            <a:off x="5813112" y="957202"/>
            <a:ext cx="1177107" cy="7848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500" b="1" i="0" u="none" strike="noStrike" kern="1200" cap="none" spc="0" normalizeH="0" baseline="0" noProof="0" dirty="0" smtClean="0">
                <a:ln>
                  <a:noFill/>
                </a:ln>
                <a:solidFill>
                  <a:srgbClr val="FFFFFF"/>
                </a:solidFill>
                <a:effectLst/>
                <a:uLnTx/>
                <a:uFillTx/>
                <a:latin typeface="Open Sans" panose="020B0606030504020204" pitchFamily="34" charset="0"/>
                <a:ea typeface="+mn-ea"/>
                <a:cs typeface="+mn-cs"/>
              </a:rPr>
              <a:t>0</a:t>
            </a:r>
            <a:r>
              <a:rPr kumimoji="0" lang="tr-TR" sz="4500" b="1" i="0" u="none" strike="noStrike" kern="1200" cap="none" spc="0" normalizeH="0" baseline="0" noProof="0" dirty="0" smtClean="0">
                <a:ln>
                  <a:noFill/>
                </a:ln>
                <a:solidFill>
                  <a:srgbClr val="FFFFFF"/>
                </a:solidFill>
                <a:effectLst/>
                <a:uLnTx/>
                <a:uFillTx/>
                <a:latin typeface="Open Sans" panose="020B0606030504020204" pitchFamily="34" charset="0"/>
                <a:ea typeface="+mn-ea"/>
                <a:cs typeface="+mn-cs"/>
              </a:rPr>
              <a:t>7</a:t>
            </a:r>
            <a:endParaRPr kumimoji="0" lang="en-GB" sz="4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8" name="TextBox 27">
            <a:extLst>
              <a:ext uri="{FF2B5EF4-FFF2-40B4-BE49-F238E27FC236}">
                <a16:creationId xmlns="" xmlns:a16="http://schemas.microsoft.com/office/drawing/2014/main" id="{B28E29FF-87BE-45A8-882B-B961681B3697}"/>
              </a:ext>
            </a:extLst>
          </p:cNvPr>
          <p:cNvSpPr txBox="1"/>
          <p:nvPr/>
        </p:nvSpPr>
        <p:spPr>
          <a:xfrm>
            <a:off x="6849565" y="1075058"/>
            <a:ext cx="4026886" cy="584775"/>
          </a:xfrm>
          <a:prstGeom prst="rect">
            <a:avLst/>
          </a:prstGeom>
          <a:noFill/>
        </p:spPr>
        <p:txBody>
          <a:bodyPr wrap="square" rtlCol="0">
            <a:spAutoFit/>
          </a:bodyPr>
          <a:lstStyle/>
          <a:p>
            <a:pPr algn="just">
              <a:defRPr/>
            </a:pPr>
            <a:r>
              <a:rPr lang="tr-TR" sz="1600" dirty="0" err="1">
                <a:solidFill>
                  <a:srgbClr val="FFFFFF"/>
                </a:solidFill>
                <a:latin typeface="Open Sans" panose="020B0606030504020204" pitchFamily="34" charset="0"/>
              </a:rPr>
              <a:t>Kiosklarda</a:t>
            </a:r>
            <a:r>
              <a:rPr lang="tr-TR" sz="1600" dirty="0">
                <a:solidFill>
                  <a:srgbClr val="FFFFFF"/>
                </a:solidFill>
                <a:latin typeface="Open Sans" panose="020B0606030504020204" pitchFamily="34" charset="0"/>
              </a:rPr>
              <a:t> (Sonuç cihazı)  Sonuç Görünmüyor </a:t>
            </a:r>
          </a:p>
          <a:p>
            <a:pPr algn="just">
              <a:defRPr/>
            </a:pPr>
            <a:r>
              <a:rPr lang="tr-TR" sz="1600" dirty="0" err="1">
                <a:solidFill>
                  <a:srgbClr val="FFFFFF"/>
                </a:solidFill>
                <a:latin typeface="Open Sans" panose="020B0606030504020204" pitchFamily="34" charset="0"/>
              </a:rPr>
              <a:t>Kiosk</a:t>
            </a:r>
            <a:r>
              <a:rPr lang="tr-TR" sz="1600" dirty="0">
                <a:solidFill>
                  <a:srgbClr val="FFFFFF"/>
                </a:solidFill>
                <a:latin typeface="Open Sans" panose="020B0606030504020204" pitchFamily="34" charset="0"/>
              </a:rPr>
              <a:t> Yazıcılarından Sonuç Çıktısı Alınamıyor</a:t>
            </a:r>
            <a:endParaRPr lang="tr-TR" sz="1600" dirty="0">
              <a:solidFill>
                <a:srgbClr val="FFFFFF"/>
              </a:solidFill>
              <a:latin typeface="Noto Sans" panose="020B0502040504020204" pitchFamily="34"/>
            </a:endParaRPr>
          </a:p>
        </p:txBody>
      </p:sp>
      <p:sp>
        <p:nvSpPr>
          <p:cNvPr id="41" name="Rectangle 17">
            <a:extLst>
              <a:ext uri="{FF2B5EF4-FFF2-40B4-BE49-F238E27FC236}">
                <a16:creationId xmlns="" xmlns:a16="http://schemas.microsoft.com/office/drawing/2014/main" id="{4CB51B94-506F-4380-A597-06AB89D66D77}"/>
              </a:ext>
            </a:extLst>
          </p:cNvPr>
          <p:cNvSpPr/>
          <p:nvPr/>
        </p:nvSpPr>
        <p:spPr>
          <a:xfrm>
            <a:off x="5705689" y="1773992"/>
            <a:ext cx="5600335" cy="3845800"/>
          </a:xfrm>
          <a:prstGeom prst="rect">
            <a:avLst/>
          </a:prstGeom>
          <a:solidFill>
            <a:schemeClr val="accent4">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2" name="TextBox 27">
            <a:extLst>
              <a:ext uri="{FF2B5EF4-FFF2-40B4-BE49-F238E27FC236}">
                <a16:creationId xmlns="" xmlns:a16="http://schemas.microsoft.com/office/drawing/2014/main" id="{B28E29FF-87BE-45A8-882B-B961681B3697}"/>
              </a:ext>
            </a:extLst>
          </p:cNvPr>
          <p:cNvSpPr txBox="1"/>
          <p:nvPr/>
        </p:nvSpPr>
        <p:spPr>
          <a:xfrm>
            <a:off x="5854452" y="1826269"/>
            <a:ext cx="5305915" cy="3785652"/>
          </a:xfrm>
          <a:prstGeom prst="rect">
            <a:avLst/>
          </a:prstGeom>
          <a:noFill/>
        </p:spPr>
        <p:txBody>
          <a:bodyPr wrap="square" rtlCol="0">
            <a:spAutoFit/>
          </a:bodyPr>
          <a:lstStyle/>
          <a:p>
            <a:pPr algn="just">
              <a:defRPr/>
            </a:pPr>
            <a:r>
              <a:rPr lang="tr-TR" sz="1600" dirty="0" err="1" smtClean="0">
                <a:solidFill>
                  <a:srgbClr val="FFFFFF"/>
                </a:solidFill>
                <a:latin typeface="Open Sans" panose="020B0606030504020204" pitchFamily="34" charset="0"/>
              </a:rPr>
              <a:t>Kiosklarda</a:t>
            </a:r>
            <a:r>
              <a:rPr lang="tr-TR" sz="1600" dirty="0" smtClean="0">
                <a:solidFill>
                  <a:srgbClr val="FFFFFF"/>
                </a:solidFill>
                <a:latin typeface="Open Sans" panose="020B0606030504020204" pitchFamily="34" charset="0"/>
              </a:rPr>
              <a:t> sonuçlar görünmüyorsa yine </a:t>
            </a:r>
            <a:r>
              <a:rPr lang="tr-TR" sz="1600" dirty="0" err="1" smtClean="0">
                <a:solidFill>
                  <a:srgbClr val="FFFFFF"/>
                </a:solidFill>
                <a:latin typeface="Open Sans" panose="020B0606030504020204" pitchFamily="34" charset="0"/>
              </a:rPr>
              <a:t>kiosk</a:t>
            </a:r>
            <a:r>
              <a:rPr lang="tr-TR" sz="1600" dirty="0" smtClean="0">
                <a:solidFill>
                  <a:srgbClr val="FFFFFF"/>
                </a:solidFill>
                <a:latin typeface="Open Sans" panose="020B0606030504020204" pitchFamily="34" charset="0"/>
              </a:rPr>
              <a:t> üzerinden bakanlık servislerine ulaşılıp ulaşılmadığı kontrol edilmelidir. Bakanlık servislerine ulaşılmıyorsa sonuçlar için esinav.meb.gov.tr adresine yönlendiriniz. </a:t>
            </a:r>
          </a:p>
          <a:p>
            <a:pPr algn="just">
              <a:defRPr/>
            </a:pPr>
            <a:endParaRPr lang="tr-TR" sz="1600" dirty="0">
              <a:solidFill>
                <a:srgbClr val="FFFFFF"/>
              </a:solidFill>
              <a:latin typeface="Open Sans" panose="020B0606030504020204" pitchFamily="34" charset="0"/>
            </a:endParaRPr>
          </a:p>
          <a:p>
            <a:pPr algn="just">
              <a:defRPr/>
            </a:pPr>
            <a:r>
              <a:rPr lang="tr-TR" sz="1600" dirty="0" err="1" smtClean="0">
                <a:solidFill>
                  <a:srgbClr val="FFFFFF"/>
                </a:solidFill>
                <a:latin typeface="Open Sans" panose="020B0606030504020204" pitchFamily="34" charset="0"/>
              </a:rPr>
              <a:t>Kiosk</a:t>
            </a:r>
            <a:r>
              <a:rPr lang="tr-TR" sz="1600" dirty="0" smtClean="0">
                <a:solidFill>
                  <a:srgbClr val="FFFFFF"/>
                </a:solidFill>
                <a:latin typeface="Open Sans" panose="020B0606030504020204" pitchFamily="34" charset="0"/>
              </a:rPr>
              <a:t> yazıcılarında sık sık kağıt sıkışması sorunu ile karşılaşılmaktadır. Bu durumlarda cihaz çıktı vermeyip kağıdı içeride bir ruloya sarmaktadır. Bu durumda yazıcının üst kapağı açılır ve detaylıca tüm ekipmanları kontrol edilir.</a:t>
            </a:r>
          </a:p>
          <a:p>
            <a:pPr algn="just">
              <a:defRPr/>
            </a:pPr>
            <a:endParaRPr lang="tr-TR" sz="1600" dirty="0">
              <a:solidFill>
                <a:srgbClr val="FFFFFF"/>
              </a:solidFill>
              <a:latin typeface="Open Sans" panose="020B0606030504020204" pitchFamily="34" charset="0"/>
            </a:endParaRPr>
          </a:p>
          <a:p>
            <a:pPr algn="just">
              <a:defRPr/>
            </a:pPr>
            <a:r>
              <a:rPr lang="tr-TR" sz="1600" dirty="0" smtClean="0">
                <a:solidFill>
                  <a:srgbClr val="FFFFFF"/>
                </a:solidFill>
                <a:latin typeface="Open Sans" panose="020B0606030504020204" pitchFamily="34" charset="0"/>
              </a:rPr>
              <a:t>Sarılmış, sıkışmış, yırtılmış tüm kağıtlar temizlenir. Cihaza zarar verilmemesi için bu işlem çok dikkatli ve titizlikle yapılmalıdır. </a:t>
            </a:r>
          </a:p>
          <a:p>
            <a:pPr algn="just">
              <a:defRPr/>
            </a:pPr>
            <a:endParaRPr lang="tr-TR" sz="1600" dirty="0">
              <a:solidFill>
                <a:srgbClr val="FFFFFF"/>
              </a:solidFill>
              <a:latin typeface="Open Sans" panose="020B0606030504020204" pitchFamily="34" charset="0"/>
            </a:endParaRPr>
          </a:p>
          <a:p>
            <a:pPr algn="just">
              <a:defRPr/>
            </a:pPr>
            <a:r>
              <a:rPr lang="tr-TR" sz="1600" dirty="0" smtClean="0">
                <a:solidFill>
                  <a:srgbClr val="FFFFFF"/>
                </a:solidFill>
                <a:latin typeface="Open Sans" panose="020B0606030504020204" pitchFamily="34" charset="0"/>
              </a:rPr>
              <a:t>Cihazın üst kapağında bulunan rulolara da kağıt sıkışabildiği unutulmamalı ve bu kısımlar da kontrol edilmelidir.</a:t>
            </a:r>
          </a:p>
        </p:txBody>
      </p:sp>
      <p:grpSp>
        <p:nvGrpSpPr>
          <p:cNvPr id="19" name="Grup 18"/>
          <p:cNvGrpSpPr/>
          <p:nvPr/>
        </p:nvGrpSpPr>
        <p:grpSpPr>
          <a:xfrm>
            <a:off x="639659" y="2483591"/>
            <a:ext cx="4050200" cy="2234093"/>
            <a:chOff x="2586152" y="1748962"/>
            <a:chExt cx="7477553" cy="4124623"/>
          </a:xfrm>
        </p:grpSpPr>
        <p:sp>
          <p:nvSpPr>
            <p:cNvPr id="20" name="Speech Bubble: Rectangle with Corners Rounded 1">
              <a:extLst>
                <a:ext uri="{FF2B5EF4-FFF2-40B4-BE49-F238E27FC236}">
                  <a16:creationId xmlns:a16="http://schemas.microsoft.com/office/drawing/2014/main" xmlns="" id="{7C0AFA3C-FA07-41EB-95D4-6C49916EA1E7}"/>
                </a:ext>
              </a:extLst>
            </p:cNvPr>
            <p:cNvSpPr/>
            <p:nvPr/>
          </p:nvSpPr>
          <p:spPr>
            <a:xfrm rot="21115072">
              <a:off x="2586152" y="2324329"/>
              <a:ext cx="2596249" cy="2349500"/>
            </a:xfrm>
            <a:prstGeom prst="wedgeRoundRectCallout">
              <a:avLst>
                <a:gd name="adj1" fmla="val 43999"/>
                <a:gd name="adj2" fmla="val 75815"/>
                <a:gd name="adj3" fmla="val 16667"/>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1" name="Speech Bubble: Rectangle 3">
              <a:extLst>
                <a:ext uri="{FF2B5EF4-FFF2-40B4-BE49-F238E27FC236}">
                  <a16:creationId xmlns:a16="http://schemas.microsoft.com/office/drawing/2014/main" xmlns="" id="{845B5CF8-1CE4-4FC3-948F-116FCBF04968}"/>
                </a:ext>
              </a:extLst>
            </p:cNvPr>
            <p:cNvSpPr/>
            <p:nvPr/>
          </p:nvSpPr>
          <p:spPr>
            <a:xfrm rot="659947">
              <a:off x="7539601" y="2324329"/>
              <a:ext cx="2504459" cy="2309017"/>
            </a:xfrm>
            <a:prstGeom prst="wedgeRectCallout">
              <a:avLst>
                <a:gd name="adj1" fmla="val -48738"/>
                <a:gd name="adj2" fmla="val 8000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4" name="Speech Bubble: Oval 6">
              <a:extLst>
                <a:ext uri="{FF2B5EF4-FFF2-40B4-BE49-F238E27FC236}">
                  <a16:creationId xmlns:a16="http://schemas.microsoft.com/office/drawing/2014/main" xmlns="" id="{4B6A95C8-21EB-432B-9D2E-2F0C27E0F0BF}"/>
                </a:ext>
              </a:extLst>
            </p:cNvPr>
            <p:cNvSpPr/>
            <p:nvPr/>
          </p:nvSpPr>
          <p:spPr>
            <a:xfrm>
              <a:off x="4698013" y="1748962"/>
              <a:ext cx="3413402" cy="2750302"/>
            </a:xfrm>
            <a:prstGeom prst="wedgeEllipseCallout">
              <a:avLst>
                <a:gd name="adj1" fmla="val -6977"/>
                <a:gd name="adj2" fmla="val 742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25" name="Group 10">
              <a:extLst>
                <a:ext uri="{FF2B5EF4-FFF2-40B4-BE49-F238E27FC236}">
                  <a16:creationId xmlns:a16="http://schemas.microsoft.com/office/drawing/2014/main" xmlns="" id="{B7F7F6DD-F32E-4E1B-91BD-A4B8B234EEAD}"/>
                </a:ext>
              </a:extLst>
            </p:cNvPr>
            <p:cNvGrpSpPr/>
            <p:nvPr/>
          </p:nvGrpSpPr>
          <p:grpSpPr>
            <a:xfrm>
              <a:off x="5861001" y="2977754"/>
              <a:ext cx="1467640" cy="866836"/>
              <a:chOff x="7582599" y="4457958"/>
              <a:chExt cx="347389" cy="205179"/>
            </a:xfrm>
            <a:solidFill>
              <a:srgbClr val="00B050"/>
            </a:solidFill>
          </p:grpSpPr>
          <p:sp>
            <p:nvSpPr>
              <p:cNvPr id="30" name="Rectangle: Rounded Corners 12">
                <a:extLst>
                  <a:ext uri="{FF2B5EF4-FFF2-40B4-BE49-F238E27FC236}">
                    <a16:creationId xmlns:a16="http://schemas.microsoft.com/office/drawing/2014/main" xmlns="" id="{B72B6D3A-4726-41C2-AB89-D835C19CEEB0}"/>
                  </a:ext>
                </a:extLst>
              </p:cNvPr>
              <p:cNvSpPr/>
              <p:nvPr/>
            </p:nvSpPr>
            <p:spPr>
              <a:xfrm rot="2700000">
                <a:off x="7527711" y="4512846"/>
                <a:ext cx="205179" cy="9540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1" name="Rectangle: Rounded Corners 13">
                <a:extLst>
                  <a:ext uri="{FF2B5EF4-FFF2-40B4-BE49-F238E27FC236}">
                    <a16:creationId xmlns:a16="http://schemas.microsoft.com/office/drawing/2014/main" xmlns="" id="{8D620651-53D8-4A16-B936-8D74D5EA36C8}"/>
                  </a:ext>
                </a:extLst>
              </p:cNvPr>
              <p:cNvSpPr/>
              <p:nvPr/>
            </p:nvSpPr>
            <p:spPr>
              <a:xfrm rot="8100000">
                <a:off x="7590361" y="4465313"/>
                <a:ext cx="339627" cy="9540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sp>
          <p:nvSpPr>
            <p:cNvPr id="26" name="TextBox 14">
              <a:extLst>
                <a:ext uri="{FF2B5EF4-FFF2-40B4-BE49-F238E27FC236}">
                  <a16:creationId xmlns:a16="http://schemas.microsoft.com/office/drawing/2014/main" xmlns="" id="{39BE04D5-C7FC-4F35-BC93-A39AB13CB84A}"/>
                </a:ext>
              </a:extLst>
            </p:cNvPr>
            <p:cNvSpPr txBox="1"/>
            <p:nvPr/>
          </p:nvSpPr>
          <p:spPr>
            <a:xfrm rot="656027">
              <a:off x="7494556" y="2281725"/>
              <a:ext cx="2569149" cy="244335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80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a:t>
              </a:r>
              <a:endParaRPr kumimoji="0" lang="en-US" sz="424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7" name="TextBox 15">
              <a:extLst>
                <a:ext uri="{FF2B5EF4-FFF2-40B4-BE49-F238E27FC236}">
                  <a16:creationId xmlns:a16="http://schemas.microsoft.com/office/drawing/2014/main" xmlns="" id="{ACCD83F1-03EF-4457-80AA-CAB8FA0FE9A7}"/>
                </a:ext>
              </a:extLst>
            </p:cNvPr>
            <p:cNvSpPr txBox="1"/>
            <p:nvPr/>
          </p:nvSpPr>
          <p:spPr>
            <a:xfrm rot="21154896">
              <a:off x="2623671" y="2232629"/>
              <a:ext cx="2569149" cy="267064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8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a:t>
              </a:r>
              <a:endParaRPr kumimoji="0" lang="en-US" sz="60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9" name="Oval 28">
              <a:extLst>
                <a:ext uri="{FF2B5EF4-FFF2-40B4-BE49-F238E27FC236}">
                  <a16:creationId xmlns:a16="http://schemas.microsoft.com/office/drawing/2014/main" xmlns="" id="{CCED40C8-6076-48B9-BB10-8E0ED2937E9E}"/>
                </a:ext>
              </a:extLst>
            </p:cNvPr>
            <p:cNvSpPr/>
            <p:nvPr/>
          </p:nvSpPr>
          <p:spPr>
            <a:xfrm>
              <a:off x="4193336" y="5451717"/>
              <a:ext cx="4226764" cy="421868"/>
            </a:xfrm>
            <a:prstGeom prst="ellipse">
              <a:avLst/>
            </a:prstGeom>
            <a:solidFill>
              <a:schemeClr val="tx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2785502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reeform 5">
            <a:extLst>
              <a:ext uri="{FF2B5EF4-FFF2-40B4-BE49-F238E27FC236}">
                <a16:creationId xmlns="" xmlns:a16="http://schemas.microsoft.com/office/drawing/2014/main" id="{8D639A86-EBB0-406C-B39C-3B6D305531D2}"/>
              </a:ext>
            </a:extLst>
          </p:cNvPr>
          <p:cNvSpPr>
            <a:spLocks/>
          </p:cNvSpPr>
          <p:nvPr/>
        </p:nvSpPr>
        <p:spPr bwMode="auto">
          <a:xfrm>
            <a:off x="5560505" y="1092728"/>
            <a:ext cx="2068512" cy="5765271"/>
          </a:xfrm>
          <a:custGeom>
            <a:avLst/>
            <a:gdLst>
              <a:gd name="T0" fmla="*/ 575 w 1649"/>
              <a:gd name="T1" fmla="*/ 4713 h 4903"/>
              <a:gd name="T2" fmla="*/ 605 w 1649"/>
              <a:gd name="T3" fmla="*/ 2629 h 4903"/>
              <a:gd name="T4" fmla="*/ 513 w 1649"/>
              <a:gd name="T5" fmla="*/ 1875 h 4903"/>
              <a:gd name="T6" fmla="*/ 264 w 1649"/>
              <a:gd name="T7" fmla="*/ 1470 h 4903"/>
              <a:gd name="T8" fmla="*/ 23 w 1649"/>
              <a:gd name="T9" fmla="*/ 1008 h 4903"/>
              <a:gd name="T10" fmla="*/ 62 w 1649"/>
              <a:gd name="T11" fmla="*/ 918 h 4903"/>
              <a:gd name="T12" fmla="*/ 347 w 1649"/>
              <a:gd name="T13" fmla="*/ 1150 h 4903"/>
              <a:gd name="T14" fmla="*/ 519 w 1649"/>
              <a:gd name="T15" fmla="*/ 1239 h 4903"/>
              <a:gd name="T16" fmla="*/ 519 w 1649"/>
              <a:gd name="T17" fmla="*/ 560 h 4903"/>
              <a:gd name="T18" fmla="*/ 503 w 1649"/>
              <a:gd name="T19" fmla="*/ 167 h 4903"/>
              <a:gd name="T20" fmla="*/ 646 w 1649"/>
              <a:gd name="T21" fmla="*/ 175 h 4903"/>
              <a:gd name="T22" fmla="*/ 739 w 1649"/>
              <a:gd name="T23" fmla="*/ 746 h 4903"/>
              <a:gd name="T24" fmla="*/ 803 w 1649"/>
              <a:gd name="T25" fmla="*/ 892 h 4903"/>
              <a:gd name="T26" fmla="*/ 831 w 1649"/>
              <a:gd name="T27" fmla="*/ 734 h 4903"/>
              <a:gd name="T28" fmla="*/ 880 w 1649"/>
              <a:gd name="T29" fmla="*/ 119 h 4903"/>
              <a:gd name="T30" fmla="*/ 992 w 1649"/>
              <a:gd name="T31" fmla="*/ 8 h 4903"/>
              <a:gd name="T32" fmla="*/ 1052 w 1649"/>
              <a:gd name="T33" fmla="*/ 286 h 4903"/>
              <a:gd name="T34" fmla="*/ 1054 w 1649"/>
              <a:gd name="T35" fmla="*/ 935 h 4903"/>
              <a:gd name="T36" fmla="*/ 1228 w 1649"/>
              <a:gd name="T37" fmla="*/ 352 h 4903"/>
              <a:gd name="T38" fmla="*/ 1271 w 1649"/>
              <a:gd name="T39" fmla="*/ 210 h 4903"/>
              <a:gd name="T40" fmla="*/ 1413 w 1649"/>
              <a:gd name="T41" fmla="*/ 254 h 4903"/>
              <a:gd name="T42" fmla="*/ 1343 w 1649"/>
              <a:gd name="T43" fmla="*/ 644 h 4903"/>
              <a:gd name="T44" fmla="*/ 1259 w 1649"/>
              <a:gd name="T45" fmla="*/ 1054 h 4903"/>
              <a:gd name="T46" fmla="*/ 1297 w 1649"/>
              <a:gd name="T47" fmla="*/ 1061 h 4903"/>
              <a:gd name="T48" fmla="*/ 1532 w 1649"/>
              <a:gd name="T49" fmla="*/ 523 h 4903"/>
              <a:gd name="T50" fmla="*/ 1632 w 1649"/>
              <a:gd name="T51" fmla="*/ 521 h 4903"/>
              <a:gd name="T52" fmla="*/ 1542 w 1649"/>
              <a:gd name="T53" fmla="*/ 889 h 4903"/>
              <a:gd name="T54" fmla="*/ 1428 w 1649"/>
              <a:gd name="T55" fmla="*/ 1261 h 4903"/>
              <a:gd name="T56" fmla="*/ 1224 w 1649"/>
              <a:gd name="T57" fmla="*/ 2008 h 4903"/>
              <a:gd name="T58" fmla="*/ 1209 w 1649"/>
              <a:gd name="T59" fmla="*/ 3034 h 4903"/>
              <a:gd name="T60" fmla="*/ 1241 w 1649"/>
              <a:gd name="T61" fmla="*/ 4511 h 4903"/>
              <a:gd name="T62" fmla="*/ 1222 w 1649"/>
              <a:gd name="T63" fmla="*/ 4903 h 4903"/>
              <a:gd name="T64" fmla="*/ 564 w 1649"/>
              <a:gd name="T65" fmla="*/ 4903 h 4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49" h="4903">
                <a:moveTo>
                  <a:pt x="564" y="4903"/>
                </a:moveTo>
                <a:cubicBezTo>
                  <a:pt x="568" y="4837"/>
                  <a:pt x="574" y="4775"/>
                  <a:pt x="575" y="4713"/>
                </a:cubicBezTo>
                <a:cubicBezTo>
                  <a:pt x="584" y="4372"/>
                  <a:pt x="594" y="4031"/>
                  <a:pt x="599" y="3691"/>
                </a:cubicBezTo>
                <a:cubicBezTo>
                  <a:pt x="604" y="3337"/>
                  <a:pt x="604" y="2983"/>
                  <a:pt x="605" y="2629"/>
                </a:cubicBezTo>
                <a:cubicBezTo>
                  <a:pt x="605" y="2480"/>
                  <a:pt x="603" y="2331"/>
                  <a:pt x="596" y="2182"/>
                </a:cubicBezTo>
                <a:cubicBezTo>
                  <a:pt x="591" y="2075"/>
                  <a:pt x="574" y="1968"/>
                  <a:pt x="513" y="1875"/>
                </a:cubicBezTo>
                <a:cubicBezTo>
                  <a:pt x="481" y="1826"/>
                  <a:pt x="446" y="1778"/>
                  <a:pt x="409" y="1732"/>
                </a:cubicBezTo>
                <a:cubicBezTo>
                  <a:pt x="345" y="1653"/>
                  <a:pt x="305" y="1562"/>
                  <a:pt x="264" y="1470"/>
                </a:cubicBezTo>
                <a:cubicBezTo>
                  <a:pt x="210" y="1347"/>
                  <a:pt x="155" y="1224"/>
                  <a:pt x="96" y="1104"/>
                </a:cubicBezTo>
                <a:cubicBezTo>
                  <a:pt x="79" y="1068"/>
                  <a:pt x="49" y="1038"/>
                  <a:pt x="23" y="1008"/>
                </a:cubicBezTo>
                <a:cubicBezTo>
                  <a:pt x="8" y="990"/>
                  <a:pt x="0" y="972"/>
                  <a:pt x="9" y="949"/>
                </a:cubicBezTo>
                <a:cubicBezTo>
                  <a:pt x="18" y="925"/>
                  <a:pt x="38" y="918"/>
                  <a:pt x="62" y="918"/>
                </a:cubicBezTo>
                <a:cubicBezTo>
                  <a:pt x="110" y="920"/>
                  <a:pt x="151" y="942"/>
                  <a:pt x="191" y="965"/>
                </a:cubicBezTo>
                <a:cubicBezTo>
                  <a:pt x="266" y="1007"/>
                  <a:pt x="307" y="1079"/>
                  <a:pt x="347" y="1150"/>
                </a:cubicBezTo>
                <a:cubicBezTo>
                  <a:pt x="373" y="1195"/>
                  <a:pt x="398" y="1240"/>
                  <a:pt x="448" y="1263"/>
                </a:cubicBezTo>
                <a:cubicBezTo>
                  <a:pt x="486" y="1280"/>
                  <a:pt x="503" y="1276"/>
                  <a:pt x="519" y="1239"/>
                </a:cubicBezTo>
                <a:cubicBezTo>
                  <a:pt x="549" y="1170"/>
                  <a:pt x="561" y="1096"/>
                  <a:pt x="556" y="1022"/>
                </a:cubicBezTo>
                <a:cubicBezTo>
                  <a:pt x="547" y="868"/>
                  <a:pt x="531" y="714"/>
                  <a:pt x="519" y="560"/>
                </a:cubicBezTo>
                <a:cubicBezTo>
                  <a:pt x="510" y="446"/>
                  <a:pt x="503" y="331"/>
                  <a:pt x="496" y="216"/>
                </a:cubicBezTo>
                <a:cubicBezTo>
                  <a:pt x="495" y="200"/>
                  <a:pt x="497" y="183"/>
                  <a:pt x="503" y="167"/>
                </a:cubicBezTo>
                <a:cubicBezTo>
                  <a:pt x="518" y="126"/>
                  <a:pt x="547" y="105"/>
                  <a:pt x="586" y="108"/>
                </a:cubicBezTo>
                <a:cubicBezTo>
                  <a:pt x="627" y="111"/>
                  <a:pt x="639" y="146"/>
                  <a:pt x="646" y="175"/>
                </a:cubicBezTo>
                <a:cubicBezTo>
                  <a:pt x="663" y="252"/>
                  <a:pt x="676" y="329"/>
                  <a:pt x="688" y="407"/>
                </a:cubicBezTo>
                <a:cubicBezTo>
                  <a:pt x="706" y="520"/>
                  <a:pt x="720" y="633"/>
                  <a:pt x="739" y="746"/>
                </a:cubicBezTo>
                <a:cubicBezTo>
                  <a:pt x="746" y="789"/>
                  <a:pt x="759" y="827"/>
                  <a:pt x="774" y="867"/>
                </a:cubicBezTo>
                <a:cubicBezTo>
                  <a:pt x="779" y="882"/>
                  <a:pt x="787" y="895"/>
                  <a:pt x="803" y="892"/>
                </a:cubicBezTo>
                <a:cubicBezTo>
                  <a:pt x="819" y="890"/>
                  <a:pt x="820" y="869"/>
                  <a:pt x="821" y="860"/>
                </a:cubicBezTo>
                <a:cubicBezTo>
                  <a:pt x="827" y="816"/>
                  <a:pt x="828" y="778"/>
                  <a:pt x="831" y="734"/>
                </a:cubicBezTo>
                <a:cubicBezTo>
                  <a:pt x="842" y="578"/>
                  <a:pt x="851" y="422"/>
                  <a:pt x="863" y="266"/>
                </a:cubicBezTo>
                <a:cubicBezTo>
                  <a:pt x="867" y="213"/>
                  <a:pt x="872" y="171"/>
                  <a:pt x="880" y="119"/>
                </a:cubicBezTo>
                <a:cubicBezTo>
                  <a:pt x="883" y="100"/>
                  <a:pt x="894" y="72"/>
                  <a:pt x="903" y="56"/>
                </a:cubicBezTo>
                <a:cubicBezTo>
                  <a:pt x="925" y="17"/>
                  <a:pt x="956" y="0"/>
                  <a:pt x="992" y="8"/>
                </a:cubicBezTo>
                <a:cubicBezTo>
                  <a:pt x="1029" y="17"/>
                  <a:pt x="1040" y="50"/>
                  <a:pt x="1046" y="82"/>
                </a:cubicBezTo>
                <a:cubicBezTo>
                  <a:pt x="1059" y="149"/>
                  <a:pt x="1060" y="217"/>
                  <a:pt x="1052" y="286"/>
                </a:cubicBezTo>
                <a:cubicBezTo>
                  <a:pt x="1031" y="486"/>
                  <a:pt x="1027" y="687"/>
                  <a:pt x="1031" y="888"/>
                </a:cubicBezTo>
                <a:cubicBezTo>
                  <a:pt x="1031" y="891"/>
                  <a:pt x="1029" y="929"/>
                  <a:pt x="1054" y="935"/>
                </a:cubicBezTo>
                <a:cubicBezTo>
                  <a:pt x="1100" y="948"/>
                  <a:pt x="1140" y="715"/>
                  <a:pt x="1165" y="619"/>
                </a:cubicBezTo>
                <a:cubicBezTo>
                  <a:pt x="1189" y="530"/>
                  <a:pt x="1206" y="440"/>
                  <a:pt x="1228" y="352"/>
                </a:cubicBezTo>
                <a:cubicBezTo>
                  <a:pt x="1238" y="309"/>
                  <a:pt x="1251" y="267"/>
                  <a:pt x="1263" y="224"/>
                </a:cubicBezTo>
                <a:cubicBezTo>
                  <a:pt x="1265" y="219"/>
                  <a:pt x="1268" y="214"/>
                  <a:pt x="1271" y="210"/>
                </a:cubicBezTo>
                <a:cubicBezTo>
                  <a:pt x="1292" y="184"/>
                  <a:pt x="1314" y="160"/>
                  <a:pt x="1352" y="170"/>
                </a:cubicBezTo>
                <a:cubicBezTo>
                  <a:pt x="1383" y="178"/>
                  <a:pt x="1415" y="217"/>
                  <a:pt x="1413" y="254"/>
                </a:cubicBezTo>
                <a:cubicBezTo>
                  <a:pt x="1411" y="291"/>
                  <a:pt x="1401" y="328"/>
                  <a:pt x="1395" y="366"/>
                </a:cubicBezTo>
                <a:cubicBezTo>
                  <a:pt x="1380" y="451"/>
                  <a:pt x="1352" y="586"/>
                  <a:pt x="1343" y="644"/>
                </a:cubicBezTo>
                <a:cubicBezTo>
                  <a:pt x="1334" y="701"/>
                  <a:pt x="1300" y="835"/>
                  <a:pt x="1278" y="926"/>
                </a:cubicBezTo>
                <a:cubicBezTo>
                  <a:pt x="1263" y="966"/>
                  <a:pt x="1255" y="1030"/>
                  <a:pt x="1259" y="1054"/>
                </a:cubicBezTo>
                <a:cubicBezTo>
                  <a:pt x="1260" y="1060"/>
                  <a:pt x="1261" y="1070"/>
                  <a:pt x="1272" y="1073"/>
                </a:cubicBezTo>
                <a:cubicBezTo>
                  <a:pt x="1284" y="1076"/>
                  <a:pt x="1294" y="1068"/>
                  <a:pt x="1297" y="1061"/>
                </a:cubicBezTo>
                <a:cubicBezTo>
                  <a:pt x="1326" y="999"/>
                  <a:pt x="1358" y="937"/>
                  <a:pt x="1381" y="872"/>
                </a:cubicBezTo>
                <a:cubicBezTo>
                  <a:pt x="1424" y="753"/>
                  <a:pt x="1460" y="630"/>
                  <a:pt x="1532" y="523"/>
                </a:cubicBezTo>
                <a:cubicBezTo>
                  <a:pt x="1541" y="510"/>
                  <a:pt x="1553" y="497"/>
                  <a:pt x="1567" y="490"/>
                </a:cubicBezTo>
                <a:cubicBezTo>
                  <a:pt x="1595" y="476"/>
                  <a:pt x="1621" y="492"/>
                  <a:pt x="1632" y="521"/>
                </a:cubicBezTo>
                <a:cubicBezTo>
                  <a:pt x="1649" y="563"/>
                  <a:pt x="1639" y="604"/>
                  <a:pt x="1626" y="643"/>
                </a:cubicBezTo>
                <a:cubicBezTo>
                  <a:pt x="1600" y="726"/>
                  <a:pt x="1570" y="807"/>
                  <a:pt x="1542" y="889"/>
                </a:cubicBezTo>
                <a:cubicBezTo>
                  <a:pt x="1506" y="998"/>
                  <a:pt x="1464" y="1086"/>
                  <a:pt x="1428" y="1196"/>
                </a:cubicBezTo>
                <a:cubicBezTo>
                  <a:pt x="1424" y="1210"/>
                  <a:pt x="1429" y="1246"/>
                  <a:pt x="1428" y="1261"/>
                </a:cubicBezTo>
                <a:cubicBezTo>
                  <a:pt x="1412" y="1403"/>
                  <a:pt x="1371" y="1713"/>
                  <a:pt x="1319" y="1798"/>
                </a:cubicBezTo>
                <a:cubicBezTo>
                  <a:pt x="1235" y="1937"/>
                  <a:pt x="1249" y="1935"/>
                  <a:pt x="1224" y="2008"/>
                </a:cubicBezTo>
                <a:cubicBezTo>
                  <a:pt x="1215" y="2034"/>
                  <a:pt x="1214" y="2166"/>
                  <a:pt x="1214" y="2195"/>
                </a:cubicBezTo>
                <a:cubicBezTo>
                  <a:pt x="1212" y="2475"/>
                  <a:pt x="1210" y="2754"/>
                  <a:pt x="1209" y="3034"/>
                </a:cubicBezTo>
                <a:cubicBezTo>
                  <a:pt x="1209" y="3165"/>
                  <a:pt x="1210" y="3295"/>
                  <a:pt x="1213" y="3426"/>
                </a:cubicBezTo>
                <a:cubicBezTo>
                  <a:pt x="1221" y="3788"/>
                  <a:pt x="1231" y="4149"/>
                  <a:pt x="1241" y="4511"/>
                </a:cubicBezTo>
                <a:cubicBezTo>
                  <a:pt x="1244" y="4630"/>
                  <a:pt x="1252" y="4748"/>
                  <a:pt x="1257" y="4867"/>
                </a:cubicBezTo>
                <a:cubicBezTo>
                  <a:pt x="1259" y="4903"/>
                  <a:pt x="1258" y="4903"/>
                  <a:pt x="1222" y="4903"/>
                </a:cubicBezTo>
                <a:cubicBezTo>
                  <a:pt x="1015" y="4903"/>
                  <a:pt x="809" y="4903"/>
                  <a:pt x="602" y="4903"/>
                </a:cubicBezTo>
                <a:cubicBezTo>
                  <a:pt x="591" y="4903"/>
                  <a:pt x="580" y="4903"/>
                  <a:pt x="564" y="4903"/>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TextBox 47">
            <a:extLst>
              <a:ext uri="{FF2B5EF4-FFF2-40B4-BE49-F238E27FC236}">
                <a16:creationId xmlns="" xmlns:a16="http://schemas.microsoft.com/office/drawing/2014/main" id="{3042E9CE-22CB-45AB-B6F2-12B164EEB210}"/>
              </a:ext>
            </a:extLst>
          </p:cNvPr>
          <p:cNvSpPr txBox="1"/>
          <p:nvPr/>
        </p:nvSpPr>
        <p:spPr>
          <a:xfrm>
            <a:off x="567816" y="332035"/>
            <a:ext cx="10764138" cy="861774"/>
          </a:xfrm>
          <a:prstGeom prst="rect">
            <a:avLst/>
          </a:prstGeom>
          <a:noFill/>
        </p:spPr>
        <p:txBody>
          <a:bodyPr wrap="square" rtlCol="0">
            <a:spAutoFit/>
          </a:bodyPr>
          <a:lstStyle/>
          <a:p>
            <a:pPr lvl="0">
              <a:defRPr/>
            </a:pPr>
            <a:r>
              <a:rPr lang="tr-TR" sz="5000" dirty="0" smtClean="0">
                <a:solidFill>
                  <a:schemeClr val="bg1"/>
                </a:solidFill>
                <a:latin typeface="Noto Sans" panose="020B0502040504020204" pitchFamily="34"/>
                <a:ea typeface="Noto Sans" panose="020B0502040504020204" pitchFamily="34"/>
                <a:cs typeface="Noto Sans" panose="020B0502040504020204" pitchFamily="34"/>
              </a:rPr>
              <a:t>Teşekkürler…</a:t>
            </a:r>
            <a:endParaRPr lang="en-GB" sz="5000" dirty="0">
              <a:solidFill>
                <a:schemeClr val="bg1"/>
              </a:solidFill>
              <a:latin typeface="Noto Sans" panose="020B0502040504020204" pitchFamily="34"/>
              <a:ea typeface="Noto Sans" panose="020B0502040504020204" pitchFamily="34"/>
              <a:cs typeface="Noto Sans" panose="020B0502040504020204" pitchFamily="34"/>
            </a:endParaRPr>
          </a:p>
        </p:txBody>
      </p:sp>
      <p:sp>
        <p:nvSpPr>
          <p:cNvPr id="6" name="Freeform 5">
            <a:extLst>
              <a:ext uri="{FF2B5EF4-FFF2-40B4-BE49-F238E27FC236}">
                <a16:creationId xmlns="" xmlns:a16="http://schemas.microsoft.com/office/drawing/2014/main" id="{448D4B3C-BF69-42CB-89BB-0A37BAE38BCF}"/>
              </a:ext>
            </a:extLst>
          </p:cNvPr>
          <p:cNvSpPr>
            <a:spLocks/>
          </p:cNvSpPr>
          <p:nvPr/>
        </p:nvSpPr>
        <p:spPr bwMode="auto">
          <a:xfrm>
            <a:off x="906740" y="3835941"/>
            <a:ext cx="2068512" cy="5765271"/>
          </a:xfrm>
          <a:custGeom>
            <a:avLst/>
            <a:gdLst>
              <a:gd name="T0" fmla="*/ 575 w 1649"/>
              <a:gd name="T1" fmla="*/ 4713 h 4903"/>
              <a:gd name="T2" fmla="*/ 605 w 1649"/>
              <a:gd name="T3" fmla="*/ 2629 h 4903"/>
              <a:gd name="T4" fmla="*/ 513 w 1649"/>
              <a:gd name="T5" fmla="*/ 1875 h 4903"/>
              <a:gd name="T6" fmla="*/ 264 w 1649"/>
              <a:gd name="T7" fmla="*/ 1470 h 4903"/>
              <a:gd name="T8" fmla="*/ 23 w 1649"/>
              <a:gd name="T9" fmla="*/ 1008 h 4903"/>
              <a:gd name="T10" fmla="*/ 62 w 1649"/>
              <a:gd name="T11" fmla="*/ 918 h 4903"/>
              <a:gd name="T12" fmla="*/ 347 w 1649"/>
              <a:gd name="T13" fmla="*/ 1150 h 4903"/>
              <a:gd name="T14" fmla="*/ 519 w 1649"/>
              <a:gd name="T15" fmla="*/ 1239 h 4903"/>
              <a:gd name="T16" fmla="*/ 519 w 1649"/>
              <a:gd name="T17" fmla="*/ 560 h 4903"/>
              <a:gd name="T18" fmla="*/ 503 w 1649"/>
              <a:gd name="T19" fmla="*/ 167 h 4903"/>
              <a:gd name="T20" fmla="*/ 646 w 1649"/>
              <a:gd name="T21" fmla="*/ 175 h 4903"/>
              <a:gd name="T22" fmla="*/ 739 w 1649"/>
              <a:gd name="T23" fmla="*/ 746 h 4903"/>
              <a:gd name="T24" fmla="*/ 803 w 1649"/>
              <a:gd name="T25" fmla="*/ 892 h 4903"/>
              <a:gd name="T26" fmla="*/ 831 w 1649"/>
              <a:gd name="T27" fmla="*/ 734 h 4903"/>
              <a:gd name="T28" fmla="*/ 880 w 1649"/>
              <a:gd name="T29" fmla="*/ 119 h 4903"/>
              <a:gd name="T30" fmla="*/ 992 w 1649"/>
              <a:gd name="T31" fmla="*/ 8 h 4903"/>
              <a:gd name="T32" fmla="*/ 1052 w 1649"/>
              <a:gd name="T33" fmla="*/ 286 h 4903"/>
              <a:gd name="T34" fmla="*/ 1054 w 1649"/>
              <a:gd name="T35" fmla="*/ 935 h 4903"/>
              <a:gd name="T36" fmla="*/ 1228 w 1649"/>
              <a:gd name="T37" fmla="*/ 352 h 4903"/>
              <a:gd name="T38" fmla="*/ 1271 w 1649"/>
              <a:gd name="T39" fmla="*/ 210 h 4903"/>
              <a:gd name="T40" fmla="*/ 1413 w 1649"/>
              <a:gd name="T41" fmla="*/ 254 h 4903"/>
              <a:gd name="T42" fmla="*/ 1343 w 1649"/>
              <a:gd name="T43" fmla="*/ 644 h 4903"/>
              <a:gd name="T44" fmla="*/ 1259 w 1649"/>
              <a:gd name="T45" fmla="*/ 1054 h 4903"/>
              <a:gd name="T46" fmla="*/ 1297 w 1649"/>
              <a:gd name="T47" fmla="*/ 1061 h 4903"/>
              <a:gd name="T48" fmla="*/ 1532 w 1649"/>
              <a:gd name="T49" fmla="*/ 523 h 4903"/>
              <a:gd name="T50" fmla="*/ 1632 w 1649"/>
              <a:gd name="T51" fmla="*/ 521 h 4903"/>
              <a:gd name="T52" fmla="*/ 1542 w 1649"/>
              <a:gd name="T53" fmla="*/ 889 h 4903"/>
              <a:gd name="T54" fmla="*/ 1428 w 1649"/>
              <a:gd name="T55" fmla="*/ 1261 h 4903"/>
              <a:gd name="T56" fmla="*/ 1224 w 1649"/>
              <a:gd name="T57" fmla="*/ 2008 h 4903"/>
              <a:gd name="T58" fmla="*/ 1209 w 1649"/>
              <a:gd name="T59" fmla="*/ 3034 h 4903"/>
              <a:gd name="T60" fmla="*/ 1241 w 1649"/>
              <a:gd name="T61" fmla="*/ 4511 h 4903"/>
              <a:gd name="T62" fmla="*/ 1222 w 1649"/>
              <a:gd name="T63" fmla="*/ 4903 h 4903"/>
              <a:gd name="T64" fmla="*/ 564 w 1649"/>
              <a:gd name="T65" fmla="*/ 4903 h 4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49" h="4903">
                <a:moveTo>
                  <a:pt x="564" y="4903"/>
                </a:moveTo>
                <a:cubicBezTo>
                  <a:pt x="568" y="4837"/>
                  <a:pt x="574" y="4775"/>
                  <a:pt x="575" y="4713"/>
                </a:cubicBezTo>
                <a:cubicBezTo>
                  <a:pt x="584" y="4372"/>
                  <a:pt x="594" y="4031"/>
                  <a:pt x="599" y="3691"/>
                </a:cubicBezTo>
                <a:cubicBezTo>
                  <a:pt x="604" y="3337"/>
                  <a:pt x="604" y="2983"/>
                  <a:pt x="605" y="2629"/>
                </a:cubicBezTo>
                <a:cubicBezTo>
                  <a:pt x="605" y="2480"/>
                  <a:pt x="603" y="2331"/>
                  <a:pt x="596" y="2182"/>
                </a:cubicBezTo>
                <a:cubicBezTo>
                  <a:pt x="591" y="2075"/>
                  <a:pt x="574" y="1968"/>
                  <a:pt x="513" y="1875"/>
                </a:cubicBezTo>
                <a:cubicBezTo>
                  <a:pt x="481" y="1826"/>
                  <a:pt x="446" y="1778"/>
                  <a:pt x="409" y="1732"/>
                </a:cubicBezTo>
                <a:cubicBezTo>
                  <a:pt x="345" y="1653"/>
                  <a:pt x="305" y="1562"/>
                  <a:pt x="264" y="1470"/>
                </a:cubicBezTo>
                <a:cubicBezTo>
                  <a:pt x="210" y="1347"/>
                  <a:pt x="155" y="1224"/>
                  <a:pt x="96" y="1104"/>
                </a:cubicBezTo>
                <a:cubicBezTo>
                  <a:pt x="79" y="1068"/>
                  <a:pt x="49" y="1038"/>
                  <a:pt x="23" y="1008"/>
                </a:cubicBezTo>
                <a:cubicBezTo>
                  <a:pt x="8" y="990"/>
                  <a:pt x="0" y="972"/>
                  <a:pt x="9" y="949"/>
                </a:cubicBezTo>
                <a:cubicBezTo>
                  <a:pt x="18" y="925"/>
                  <a:pt x="38" y="918"/>
                  <a:pt x="62" y="918"/>
                </a:cubicBezTo>
                <a:cubicBezTo>
                  <a:pt x="110" y="920"/>
                  <a:pt x="151" y="942"/>
                  <a:pt x="191" y="965"/>
                </a:cubicBezTo>
                <a:cubicBezTo>
                  <a:pt x="266" y="1007"/>
                  <a:pt x="307" y="1079"/>
                  <a:pt x="347" y="1150"/>
                </a:cubicBezTo>
                <a:cubicBezTo>
                  <a:pt x="373" y="1195"/>
                  <a:pt x="398" y="1240"/>
                  <a:pt x="448" y="1263"/>
                </a:cubicBezTo>
                <a:cubicBezTo>
                  <a:pt x="486" y="1280"/>
                  <a:pt x="503" y="1276"/>
                  <a:pt x="519" y="1239"/>
                </a:cubicBezTo>
                <a:cubicBezTo>
                  <a:pt x="549" y="1170"/>
                  <a:pt x="561" y="1096"/>
                  <a:pt x="556" y="1022"/>
                </a:cubicBezTo>
                <a:cubicBezTo>
                  <a:pt x="547" y="868"/>
                  <a:pt x="531" y="714"/>
                  <a:pt x="519" y="560"/>
                </a:cubicBezTo>
                <a:cubicBezTo>
                  <a:pt x="510" y="446"/>
                  <a:pt x="503" y="331"/>
                  <a:pt x="496" y="216"/>
                </a:cubicBezTo>
                <a:cubicBezTo>
                  <a:pt x="495" y="200"/>
                  <a:pt x="497" y="183"/>
                  <a:pt x="503" y="167"/>
                </a:cubicBezTo>
                <a:cubicBezTo>
                  <a:pt x="518" y="126"/>
                  <a:pt x="547" y="105"/>
                  <a:pt x="586" y="108"/>
                </a:cubicBezTo>
                <a:cubicBezTo>
                  <a:pt x="627" y="111"/>
                  <a:pt x="639" y="146"/>
                  <a:pt x="646" y="175"/>
                </a:cubicBezTo>
                <a:cubicBezTo>
                  <a:pt x="663" y="252"/>
                  <a:pt x="676" y="329"/>
                  <a:pt x="688" y="407"/>
                </a:cubicBezTo>
                <a:cubicBezTo>
                  <a:pt x="706" y="520"/>
                  <a:pt x="720" y="633"/>
                  <a:pt x="739" y="746"/>
                </a:cubicBezTo>
                <a:cubicBezTo>
                  <a:pt x="746" y="789"/>
                  <a:pt x="759" y="827"/>
                  <a:pt x="774" y="867"/>
                </a:cubicBezTo>
                <a:cubicBezTo>
                  <a:pt x="779" y="882"/>
                  <a:pt x="787" y="895"/>
                  <a:pt x="803" y="892"/>
                </a:cubicBezTo>
                <a:cubicBezTo>
                  <a:pt x="819" y="890"/>
                  <a:pt x="820" y="869"/>
                  <a:pt x="821" y="860"/>
                </a:cubicBezTo>
                <a:cubicBezTo>
                  <a:pt x="827" y="816"/>
                  <a:pt x="828" y="778"/>
                  <a:pt x="831" y="734"/>
                </a:cubicBezTo>
                <a:cubicBezTo>
                  <a:pt x="842" y="578"/>
                  <a:pt x="851" y="422"/>
                  <a:pt x="863" y="266"/>
                </a:cubicBezTo>
                <a:cubicBezTo>
                  <a:pt x="867" y="213"/>
                  <a:pt x="872" y="171"/>
                  <a:pt x="880" y="119"/>
                </a:cubicBezTo>
                <a:cubicBezTo>
                  <a:pt x="883" y="100"/>
                  <a:pt x="894" y="72"/>
                  <a:pt x="903" y="56"/>
                </a:cubicBezTo>
                <a:cubicBezTo>
                  <a:pt x="925" y="17"/>
                  <a:pt x="956" y="0"/>
                  <a:pt x="992" y="8"/>
                </a:cubicBezTo>
                <a:cubicBezTo>
                  <a:pt x="1029" y="17"/>
                  <a:pt x="1040" y="50"/>
                  <a:pt x="1046" y="82"/>
                </a:cubicBezTo>
                <a:cubicBezTo>
                  <a:pt x="1059" y="149"/>
                  <a:pt x="1060" y="217"/>
                  <a:pt x="1052" y="286"/>
                </a:cubicBezTo>
                <a:cubicBezTo>
                  <a:pt x="1031" y="486"/>
                  <a:pt x="1027" y="687"/>
                  <a:pt x="1031" y="888"/>
                </a:cubicBezTo>
                <a:cubicBezTo>
                  <a:pt x="1031" y="891"/>
                  <a:pt x="1029" y="929"/>
                  <a:pt x="1054" y="935"/>
                </a:cubicBezTo>
                <a:cubicBezTo>
                  <a:pt x="1100" y="948"/>
                  <a:pt x="1140" y="715"/>
                  <a:pt x="1165" y="619"/>
                </a:cubicBezTo>
                <a:cubicBezTo>
                  <a:pt x="1189" y="530"/>
                  <a:pt x="1206" y="440"/>
                  <a:pt x="1228" y="352"/>
                </a:cubicBezTo>
                <a:cubicBezTo>
                  <a:pt x="1238" y="309"/>
                  <a:pt x="1251" y="267"/>
                  <a:pt x="1263" y="224"/>
                </a:cubicBezTo>
                <a:cubicBezTo>
                  <a:pt x="1265" y="219"/>
                  <a:pt x="1268" y="214"/>
                  <a:pt x="1271" y="210"/>
                </a:cubicBezTo>
                <a:cubicBezTo>
                  <a:pt x="1292" y="184"/>
                  <a:pt x="1314" y="160"/>
                  <a:pt x="1352" y="170"/>
                </a:cubicBezTo>
                <a:cubicBezTo>
                  <a:pt x="1383" y="178"/>
                  <a:pt x="1415" y="217"/>
                  <a:pt x="1413" y="254"/>
                </a:cubicBezTo>
                <a:cubicBezTo>
                  <a:pt x="1411" y="291"/>
                  <a:pt x="1401" y="328"/>
                  <a:pt x="1395" y="366"/>
                </a:cubicBezTo>
                <a:cubicBezTo>
                  <a:pt x="1380" y="451"/>
                  <a:pt x="1352" y="586"/>
                  <a:pt x="1343" y="644"/>
                </a:cubicBezTo>
                <a:cubicBezTo>
                  <a:pt x="1334" y="701"/>
                  <a:pt x="1300" y="835"/>
                  <a:pt x="1278" y="926"/>
                </a:cubicBezTo>
                <a:cubicBezTo>
                  <a:pt x="1263" y="966"/>
                  <a:pt x="1255" y="1030"/>
                  <a:pt x="1259" y="1054"/>
                </a:cubicBezTo>
                <a:cubicBezTo>
                  <a:pt x="1260" y="1060"/>
                  <a:pt x="1261" y="1070"/>
                  <a:pt x="1272" y="1073"/>
                </a:cubicBezTo>
                <a:cubicBezTo>
                  <a:pt x="1284" y="1076"/>
                  <a:pt x="1294" y="1068"/>
                  <a:pt x="1297" y="1061"/>
                </a:cubicBezTo>
                <a:cubicBezTo>
                  <a:pt x="1326" y="999"/>
                  <a:pt x="1358" y="937"/>
                  <a:pt x="1381" y="872"/>
                </a:cubicBezTo>
                <a:cubicBezTo>
                  <a:pt x="1424" y="753"/>
                  <a:pt x="1460" y="630"/>
                  <a:pt x="1532" y="523"/>
                </a:cubicBezTo>
                <a:cubicBezTo>
                  <a:pt x="1541" y="510"/>
                  <a:pt x="1553" y="497"/>
                  <a:pt x="1567" y="490"/>
                </a:cubicBezTo>
                <a:cubicBezTo>
                  <a:pt x="1595" y="476"/>
                  <a:pt x="1621" y="492"/>
                  <a:pt x="1632" y="521"/>
                </a:cubicBezTo>
                <a:cubicBezTo>
                  <a:pt x="1649" y="563"/>
                  <a:pt x="1639" y="604"/>
                  <a:pt x="1626" y="643"/>
                </a:cubicBezTo>
                <a:cubicBezTo>
                  <a:pt x="1600" y="726"/>
                  <a:pt x="1570" y="807"/>
                  <a:pt x="1542" y="889"/>
                </a:cubicBezTo>
                <a:cubicBezTo>
                  <a:pt x="1506" y="998"/>
                  <a:pt x="1464" y="1086"/>
                  <a:pt x="1428" y="1196"/>
                </a:cubicBezTo>
                <a:cubicBezTo>
                  <a:pt x="1424" y="1210"/>
                  <a:pt x="1429" y="1246"/>
                  <a:pt x="1428" y="1261"/>
                </a:cubicBezTo>
                <a:cubicBezTo>
                  <a:pt x="1412" y="1403"/>
                  <a:pt x="1371" y="1713"/>
                  <a:pt x="1319" y="1798"/>
                </a:cubicBezTo>
                <a:cubicBezTo>
                  <a:pt x="1235" y="1937"/>
                  <a:pt x="1249" y="1935"/>
                  <a:pt x="1224" y="2008"/>
                </a:cubicBezTo>
                <a:cubicBezTo>
                  <a:pt x="1215" y="2034"/>
                  <a:pt x="1214" y="2166"/>
                  <a:pt x="1214" y="2195"/>
                </a:cubicBezTo>
                <a:cubicBezTo>
                  <a:pt x="1212" y="2475"/>
                  <a:pt x="1210" y="2754"/>
                  <a:pt x="1209" y="3034"/>
                </a:cubicBezTo>
                <a:cubicBezTo>
                  <a:pt x="1209" y="3165"/>
                  <a:pt x="1210" y="3295"/>
                  <a:pt x="1213" y="3426"/>
                </a:cubicBezTo>
                <a:cubicBezTo>
                  <a:pt x="1221" y="3788"/>
                  <a:pt x="1231" y="4149"/>
                  <a:pt x="1241" y="4511"/>
                </a:cubicBezTo>
                <a:cubicBezTo>
                  <a:pt x="1244" y="4630"/>
                  <a:pt x="1252" y="4748"/>
                  <a:pt x="1257" y="4867"/>
                </a:cubicBezTo>
                <a:cubicBezTo>
                  <a:pt x="1259" y="4903"/>
                  <a:pt x="1258" y="4903"/>
                  <a:pt x="1222" y="4903"/>
                </a:cubicBezTo>
                <a:cubicBezTo>
                  <a:pt x="1015" y="4903"/>
                  <a:pt x="809" y="4903"/>
                  <a:pt x="602" y="4903"/>
                </a:cubicBezTo>
                <a:cubicBezTo>
                  <a:pt x="591" y="4903"/>
                  <a:pt x="580" y="4903"/>
                  <a:pt x="564" y="4903"/>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5">
            <a:extLst>
              <a:ext uri="{FF2B5EF4-FFF2-40B4-BE49-F238E27FC236}">
                <a16:creationId xmlns="" xmlns:a16="http://schemas.microsoft.com/office/drawing/2014/main" id="{1310F400-1ED7-4FBC-BE1F-762B4118BC1D}"/>
              </a:ext>
            </a:extLst>
          </p:cNvPr>
          <p:cNvSpPr>
            <a:spLocks/>
          </p:cNvSpPr>
          <p:nvPr/>
        </p:nvSpPr>
        <p:spPr bwMode="auto">
          <a:xfrm>
            <a:off x="2620337" y="2472796"/>
            <a:ext cx="2068512" cy="5765271"/>
          </a:xfrm>
          <a:custGeom>
            <a:avLst/>
            <a:gdLst>
              <a:gd name="T0" fmla="*/ 575 w 1649"/>
              <a:gd name="T1" fmla="*/ 4713 h 4903"/>
              <a:gd name="T2" fmla="*/ 605 w 1649"/>
              <a:gd name="T3" fmla="*/ 2629 h 4903"/>
              <a:gd name="T4" fmla="*/ 513 w 1649"/>
              <a:gd name="T5" fmla="*/ 1875 h 4903"/>
              <a:gd name="T6" fmla="*/ 264 w 1649"/>
              <a:gd name="T7" fmla="*/ 1470 h 4903"/>
              <a:gd name="T8" fmla="*/ 23 w 1649"/>
              <a:gd name="T9" fmla="*/ 1008 h 4903"/>
              <a:gd name="T10" fmla="*/ 62 w 1649"/>
              <a:gd name="T11" fmla="*/ 918 h 4903"/>
              <a:gd name="T12" fmla="*/ 347 w 1649"/>
              <a:gd name="T13" fmla="*/ 1150 h 4903"/>
              <a:gd name="T14" fmla="*/ 519 w 1649"/>
              <a:gd name="T15" fmla="*/ 1239 h 4903"/>
              <a:gd name="T16" fmla="*/ 519 w 1649"/>
              <a:gd name="T17" fmla="*/ 560 h 4903"/>
              <a:gd name="T18" fmla="*/ 503 w 1649"/>
              <a:gd name="T19" fmla="*/ 167 h 4903"/>
              <a:gd name="T20" fmla="*/ 646 w 1649"/>
              <a:gd name="T21" fmla="*/ 175 h 4903"/>
              <a:gd name="T22" fmla="*/ 739 w 1649"/>
              <a:gd name="T23" fmla="*/ 746 h 4903"/>
              <a:gd name="T24" fmla="*/ 803 w 1649"/>
              <a:gd name="T25" fmla="*/ 892 h 4903"/>
              <a:gd name="T26" fmla="*/ 831 w 1649"/>
              <a:gd name="T27" fmla="*/ 734 h 4903"/>
              <a:gd name="T28" fmla="*/ 880 w 1649"/>
              <a:gd name="T29" fmla="*/ 119 h 4903"/>
              <a:gd name="T30" fmla="*/ 992 w 1649"/>
              <a:gd name="T31" fmla="*/ 8 h 4903"/>
              <a:gd name="T32" fmla="*/ 1052 w 1649"/>
              <a:gd name="T33" fmla="*/ 286 h 4903"/>
              <a:gd name="T34" fmla="*/ 1054 w 1649"/>
              <a:gd name="T35" fmla="*/ 935 h 4903"/>
              <a:gd name="T36" fmla="*/ 1228 w 1649"/>
              <a:gd name="T37" fmla="*/ 352 h 4903"/>
              <a:gd name="T38" fmla="*/ 1271 w 1649"/>
              <a:gd name="T39" fmla="*/ 210 h 4903"/>
              <a:gd name="T40" fmla="*/ 1413 w 1649"/>
              <a:gd name="T41" fmla="*/ 254 h 4903"/>
              <a:gd name="T42" fmla="*/ 1343 w 1649"/>
              <a:gd name="T43" fmla="*/ 644 h 4903"/>
              <a:gd name="T44" fmla="*/ 1259 w 1649"/>
              <a:gd name="T45" fmla="*/ 1054 h 4903"/>
              <a:gd name="T46" fmla="*/ 1297 w 1649"/>
              <a:gd name="T47" fmla="*/ 1061 h 4903"/>
              <a:gd name="T48" fmla="*/ 1532 w 1649"/>
              <a:gd name="T49" fmla="*/ 523 h 4903"/>
              <a:gd name="T50" fmla="*/ 1632 w 1649"/>
              <a:gd name="T51" fmla="*/ 521 h 4903"/>
              <a:gd name="T52" fmla="*/ 1542 w 1649"/>
              <a:gd name="T53" fmla="*/ 889 h 4903"/>
              <a:gd name="T54" fmla="*/ 1428 w 1649"/>
              <a:gd name="T55" fmla="*/ 1261 h 4903"/>
              <a:gd name="T56" fmla="*/ 1224 w 1649"/>
              <a:gd name="T57" fmla="*/ 2008 h 4903"/>
              <a:gd name="T58" fmla="*/ 1209 w 1649"/>
              <a:gd name="T59" fmla="*/ 3034 h 4903"/>
              <a:gd name="T60" fmla="*/ 1241 w 1649"/>
              <a:gd name="T61" fmla="*/ 4511 h 4903"/>
              <a:gd name="T62" fmla="*/ 1222 w 1649"/>
              <a:gd name="T63" fmla="*/ 4903 h 4903"/>
              <a:gd name="T64" fmla="*/ 564 w 1649"/>
              <a:gd name="T65" fmla="*/ 4903 h 4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49" h="4903">
                <a:moveTo>
                  <a:pt x="564" y="4903"/>
                </a:moveTo>
                <a:cubicBezTo>
                  <a:pt x="568" y="4837"/>
                  <a:pt x="574" y="4775"/>
                  <a:pt x="575" y="4713"/>
                </a:cubicBezTo>
                <a:cubicBezTo>
                  <a:pt x="584" y="4372"/>
                  <a:pt x="594" y="4031"/>
                  <a:pt x="599" y="3691"/>
                </a:cubicBezTo>
                <a:cubicBezTo>
                  <a:pt x="604" y="3337"/>
                  <a:pt x="604" y="2983"/>
                  <a:pt x="605" y="2629"/>
                </a:cubicBezTo>
                <a:cubicBezTo>
                  <a:pt x="605" y="2480"/>
                  <a:pt x="603" y="2331"/>
                  <a:pt x="596" y="2182"/>
                </a:cubicBezTo>
                <a:cubicBezTo>
                  <a:pt x="591" y="2075"/>
                  <a:pt x="574" y="1968"/>
                  <a:pt x="513" y="1875"/>
                </a:cubicBezTo>
                <a:cubicBezTo>
                  <a:pt x="481" y="1826"/>
                  <a:pt x="446" y="1778"/>
                  <a:pt x="409" y="1732"/>
                </a:cubicBezTo>
                <a:cubicBezTo>
                  <a:pt x="345" y="1653"/>
                  <a:pt x="305" y="1562"/>
                  <a:pt x="264" y="1470"/>
                </a:cubicBezTo>
                <a:cubicBezTo>
                  <a:pt x="210" y="1347"/>
                  <a:pt x="155" y="1224"/>
                  <a:pt x="96" y="1104"/>
                </a:cubicBezTo>
                <a:cubicBezTo>
                  <a:pt x="79" y="1068"/>
                  <a:pt x="49" y="1038"/>
                  <a:pt x="23" y="1008"/>
                </a:cubicBezTo>
                <a:cubicBezTo>
                  <a:pt x="8" y="990"/>
                  <a:pt x="0" y="972"/>
                  <a:pt x="9" y="949"/>
                </a:cubicBezTo>
                <a:cubicBezTo>
                  <a:pt x="18" y="925"/>
                  <a:pt x="38" y="918"/>
                  <a:pt x="62" y="918"/>
                </a:cubicBezTo>
                <a:cubicBezTo>
                  <a:pt x="110" y="920"/>
                  <a:pt x="151" y="942"/>
                  <a:pt x="191" y="965"/>
                </a:cubicBezTo>
                <a:cubicBezTo>
                  <a:pt x="266" y="1007"/>
                  <a:pt x="307" y="1079"/>
                  <a:pt x="347" y="1150"/>
                </a:cubicBezTo>
                <a:cubicBezTo>
                  <a:pt x="373" y="1195"/>
                  <a:pt x="398" y="1240"/>
                  <a:pt x="448" y="1263"/>
                </a:cubicBezTo>
                <a:cubicBezTo>
                  <a:pt x="486" y="1280"/>
                  <a:pt x="503" y="1276"/>
                  <a:pt x="519" y="1239"/>
                </a:cubicBezTo>
                <a:cubicBezTo>
                  <a:pt x="549" y="1170"/>
                  <a:pt x="561" y="1096"/>
                  <a:pt x="556" y="1022"/>
                </a:cubicBezTo>
                <a:cubicBezTo>
                  <a:pt x="547" y="868"/>
                  <a:pt x="531" y="714"/>
                  <a:pt x="519" y="560"/>
                </a:cubicBezTo>
                <a:cubicBezTo>
                  <a:pt x="510" y="446"/>
                  <a:pt x="503" y="331"/>
                  <a:pt x="496" y="216"/>
                </a:cubicBezTo>
                <a:cubicBezTo>
                  <a:pt x="495" y="200"/>
                  <a:pt x="497" y="183"/>
                  <a:pt x="503" y="167"/>
                </a:cubicBezTo>
                <a:cubicBezTo>
                  <a:pt x="518" y="126"/>
                  <a:pt x="547" y="105"/>
                  <a:pt x="586" y="108"/>
                </a:cubicBezTo>
                <a:cubicBezTo>
                  <a:pt x="627" y="111"/>
                  <a:pt x="639" y="146"/>
                  <a:pt x="646" y="175"/>
                </a:cubicBezTo>
                <a:cubicBezTo>
                  <a:pt x="663" y="252"/>
                  <a:pt x="676" y="329"/>
                  <a:pt x="688" y="407"/>
                </a:cubicBezTo>
                <a:cubicBezTo>
                  <a:pt x="706" y="520"/>
                  <a:pt x="720" y="633"/>
                  <a:pt x="739" y="746"/>
                </a:cubicBezTo>
                <a:cubicBezTo>
                  <a:pt x="746" y="789"/>
                  <a:pt x="759" y="827"/>
                  <a:pt x="774" y="867"/>
                </a:cubicBezTo>
                <a:cubicBezTo>
                  <a:pt x="779" y="882"/>
                  <a:pt x="787" y="895"/>
                  <a:pt x="803" y="892"/>
                </a:cubicBezTo>
                <a:cubicBezTo>
                  <a:pt x="819" y="890"/>
                  <a:pt x="820" y="869"/>
                  <a:pt x="821" y="860"/>
                </a:cubicBezTo>
                <a:cubicBezTo>
                  <a:pt x="827" y="816"/>
                  <a:pt x="828" y="778"/>
                  <a:pt x="831" y="734"/>
                </a:cubicBezTo>
                <a:cubicBezTo>
                  <a:pt x="842" y="578"/>
                  <a:pt x="851" y="422"/>
                  <a:pt x="863" y="266"/>
                </a:cubicBezTo>
                <a:cubicBezTo>
                  <a:pt x="867" y="213"/>
                  <a:pt x="872" y="171"/>
                  <a:pt x="880" y="119"/>
                </a:cubicBezTo>
                <a:cubicBezTo>
                  <a:pt x="883" y="100"/>
                  <a:pt x="894" y="72"/>
                  <a:pt x="903" y="56"/>
                </a:cubicBezTo>
                <a:cubicBezTo>
                  <a:pt x="925" y="17"/>
                  <a:pt x="956" y="0"/>
                  <a:pt x="992" y="8"/>
                </a:cubicBezTo>
                <a:cubicBezTo>
                  <a:pt x="1029" y="17"/>
                  <a:pt x="1040" y="50"/>
                  <a:pt x="1046" y="82"/>
                </a:cubicBezTo>
                <a:cubicBezTo>
                  <a:pt x="1059" y="149"/>
                  <a:pt x="1060" y="217"/>
                  <a:pt x="1052" y="286"/>
                </a:cubicBezTo>
                <a:cubicBezTo>
                  <a:pt x="1031" y="486"/>
                  <a:pt x="1027" y="687"/>
                  <a:pt x="1031" y="888"/>
                </a:cubicBezTo>
                <a:cubicBezTo>
                  <a:pt x="1031" y="891"/>
                  <a:pt x="1029" y="929"/>
                  <a:pt x="1054" y="935"/>
                </a:cubicBezTo>
                <a:cubicBezTo>
                  <a:pt x="1100" y="948"/>
                  <a:pt x="1140" y="715"/>
                  <a:pt x="1165" y="619"/>
                </a:cubicBezTo>
                <a:cubicBezTo>
                  <a:pt x="1189" y="530"/>
                  <a:pt x="1206" y="440"/>
                  <a:pt x="1228" y="352"/>
                </a:cubicBezTo>
                <a:cubicBezTo>
                  <a:pt x="1238" y="309"/>
                  <a:pt x="1251" y="267"/>
                  <a:pt x="1263" y="224"/>
                </a:cubicBezTo>
                <a:cubicBezTo>
                  <a:pt x="1265" y="219"/>
                  <a:pt x="1268" y="214"/>
                  <a:pt x="1271" y="210"/>
                </a:cubicBezTo>
                <a:cubicBezTo>
                  <a:pt x="1292" y="184"/>
                  <a:pt x="1314" y="160"/>
                  <a:pt x="1352" y="170"/>
                </a:cubicBezTo>
                <a:cubicBezTo>
                  <a:pt x="1383" y="178"/>
                  <a:pt x="1415" y="217"/>
                  <a:pt x="1413" y="254"/>
                </a:cubicBezTo>
                <a:cubicBezTo>
                  <a:pt x="1411" y="291"/>
                  <a:pt x="1401" y="328"/>
                  <a:pt x="1395" y="366"/>
                </a:cubicBezTo>
                <a:cubicBezTo>
                  <a:pt x="1380" y="451"/>
                  <a:pt x="1352" y="586"/>
                  <a:pt x="1343" y="644"/>
                </a:cubicBezTo>
                <a:cubicBezTo>
                  <a:pt x="1334" y="701"/>
                  <a:pt x="1300" y="835"/>
                  <a:pt x="1278" y="926"/>
                </a:cubicBezTo>
                <a:cubicBezTo>
                  <a:pt x="1263" y="966"/>
                  <a:pt x="1255" y="1030"/>
                  <a:pt x="1259" y="1054"/>
                </a:cubicBezTo>
                <a:cubicBezTo>
                  <a:pt x="1260" y="1060"/>
                  <a:pt x="1261" y="1070"/>
                  <a:pt x="1272" y="1073"/>
                </a:cubicBezTo>
                <a:cubicBezTo>
                  <a:pt x="1284" y="1076"/>
                  <a:pt x="1294" y="1068"/>
                  <a:pt x="1297" y="1061"/>
                </a:cubicBezTo>
                <a:cubicBezTo>
                  <a:pt x="1326" y="999"/>
                  <a:pt x="1358" y="937"/>
                  <a:pt x="1381" y="872"/>
                </a:cubicBezTo>
                <a:cubicBezTo>
                  <a:pt x="1424" y="753"/>
                  <a:pt x="1460" y="630"/>
                  <a:pt x="1532" y="523"/>
                </a:cubicBezTo>
                <a:cubicBezTo>
                  <a:pt x="1541" y="510"/>
                  <a:pt x="1553" y="497"/>
                  <a:pt x="1567" y="490"/>
                </a:cubicBezTo>
                <a:cubicBezTo>
                  <a:pt x="1595" y="476"/>
                  <a:pt x="1621" y="492"/>
                  <a:pt x="1632" y="521"/>
                </a:cubicBezTo>
                <a:cubicBezTo>
                  <a:pt x="1649" y="563"/>
                  <a:pt x="1639" y="604"/>
                  <a:pt x="1626" y="643"/>
                </a:cubicBezTo>
                <a:cubicBezTo>
                  <a:pt x="1600" y="726"/>
                  <a:pt x="1570" y="807"/>
                  <a:pt x="1542" y="889"/>
                </a:cubicBezTo>
                <a:cubicBezTo>
                  <a:pt x="1506" y="998"/>
                  <a:pt x="1464" y="1086"/>
                  <a:pt x="1428" y="1196"/>
                </a:cubicBezTo>
                <a:cubicBezTo>
                  <a:pt x="1424" y="1210"/>
                  <a:pt x="1429" y="1246"/>
                  <a:pt x="1428" y="1261"/>
                </a:cubicBezTo>
                <a:cubicBezTo>
                  <a:pt x="1412" y="1403"/>
                  <a:pt x="1371" y="1713"/>
                  <a:pt x="1319" y="1798"/>
                </a:cubicBezTo>
                <a:cubicBezTo>
                  <a:pt x="1235" y="1937"/>
                  <a:pt x="1249" y="1935"/>
                  <a:pt x="1224" y="2008"/>
                </a:cubicBezTo>
                <a:cubicBezTo>
                  <a:pt x="1215" y="2034"/>
                  <a:pt x="1214" y="2166"/>
                  <a:pt x="1214" y="2195"/>
                </a:cubicBezTo>
                <a:cubicBezTo>
                  <a:pt x="1212" y="2475"/>
                  <a:pt x="1210" y="2754"/>
                  <a:pt x="1209" y="3034"/>
                </a:cubicBezTo>
                <a:cubicBezTo>
                  <a:pt x="1209" y="3165"/>
                  <a:pt x="1210" y="3295"/>
                  <a:pt x="1213" y="3426"/>
                </a:cubicBezTo>
                <a:cubicBezTo>
                  <a:pt x="1221" y="3788"/>
                  <a:pt x="1231" y="4149"/>
                  <a:pt x="1241" y="4511"/>
                </a:cubicBezTo>
                <a:cubicBezTo>
                  <a:pt x="1244" y="4630"/>
                  <a:pt x="1252" y="4748"/>
                  <a:pt x="1257" y="4867"/>
                </a:cubicBezTo>
                <a:cubicBezTo>
                  <a:pt x="1259" y="4903"/>
                  <a:pt x="1258" y="4903"/>
                  <a:pt x="1222" y="4903"/>
                </a:cubicBezTo>
                <a:cubicBezTo>
                  <a:pt x="1015" y="4903"/>
                  <a:pt x="809" y="4903"/>
                  <a:pt x="602" y="4903"/>
                </a:cubicBezTo>
                <a:cubicBezTo>
                  <a:pt x="591" y="4903"/>
                  <a:pt x="580" y="4903"/>
                  <a:pt x="564" y="4903"/>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5">
            <a:extLst>
              <a:ext uri="{FF2B5EF4-FFF2-40B4-BE49-F238E27FC236}">
                <a16:creationId xmlns="" xmlns:a16="http://schemas.microsoft.com/office/drawing/2014/main" id="{15803E81-1FE2-4801-85B5-D226B01DD6FA}"/>
              </a:ext>
            </a:extLst>
          </p:cNvPr>
          <p:cNvSpPr>
            <a:spLocks/>
          </p:cNvSpPr>
          <p:nvPr/>
        </p:nvSpPr>
        <p:spPr bwMode="auto">
          <a:xfrm>
            <a:off x="4172107" y="3643329"/>
            <a:ext cx="2068512" cy="5765271"/>
          </a:xfrm>
          <a:custGeom>
            <a:avLst/>
            <a:gdLst>
              <a:gd name="T0" fmla="*/ 575 w 1649"/>
              <a:gd name="T1" fmla="*/ 4713 h 4903"/>
              <a:gd name="T2" fmla="*/ 605 w 1649"/>
              <a:gd name="T3" fmla="*/ 2629 h 4903"/>
              <a:gd name="T4" fmla="*/ 513 w 1649"/>
              <a:gd name="T5" fmla="*/ 1875 h 4903"/>
              <a:gd name="T6" fmla="*/ 264 w 1649"/>
              <a:gd name="T7" fmla="*/ 1470 h 4903"/>
              <a:gd name="T8" fmla="*/ 23 w 1649"/>
              <a:gd name="T9" fmla="*/ 1008 h 4903"/>
              <a:gd name="T10" fmla="*/ 62 w 1649"/>
              <a:gd name="T11" fmla="*/ 918 h 4903"/>
              <a:gd name="T12" fmla="*/ 347 w 1649"/>
              <a:gd name="T13" fmla="*/ 1150 h 4903"/>
              <a:gd name="T14" fmla="*/ 519 w 1649"/>
              <a:gd name="T15" fmla="*/ 1239 h 4903"/>
              <a:gd name="T16" fmla="*/ 519 w 1649"/>
              <a:gd name="T17" fmla="*/ 560 h 4903"/>
              <a:gd name="T18" fmla="*/ 503 w 1649"/>
              <a:gd name="T19" fmla="*/ 167 h 4903"/>
              <a:gd name="T20" fmla="*/ 646 w 1649"/>
              <a:gd name="T21" fmla="*/ 175 h 4903"/>
              <a:gd name="T22" fmla="*/ 739 w 1649"/>
              <a:gd name="T23" fmla="*/ 746 h 4903"/>
              <a:gd name="T24" fmla="*/ 803 w 1649"/>
              <a:gd name="T25" fmla="*/ 892 h 4903"/>
              <a:gd name="T26" fmla="*/ 831 w 1649"/>
              <a:gd name="T27" fmla="*/ 734 h 4903"/>
              <a:gd name="T28" fmla="*/ 880 w 1649"/>
              <a:gd name="T29" fmla="*/ 119 h 4903"/>
              <a:gd name="T30" fmla="*/ 992 w 1649"/>
              <a:gd name="T31" fmla="*/ 8 h 4903"/>
              <a:gd name="T32" fmla="*/ 1052 w 1649"/>
              <a:gd name="T33" fmla="*/ 286 h 4903"/>
              <a:gd name="T34" fmla="*/ 1054 w 1649"/>
              <a:gd name="T35" fmla="*/ 935 h 4903"/>
              <a:gd name="T36" fmla="*/ 1228 w 1649"/>
              <a:gd name="T37" fmla="*/ 352 h 4903"/>
              <a:gd name="T38" fmla="*/ 1271 w 1649"/>
              <a:gd name="T39" fmla="*/ 210 h 4903"/>
              <a:gd name="T40" fmla="*/ 1413 w 1649"/>
              <a:gd name="T41" fmla="*/ 254 h 4903"/>
              <a:gd name="T42" fmla="*/ 1343 w 1649"/>
              <a:gd name="T43" fmla="*/ 644 h 4903"/>
              <a:gd name="T44" fmla="*/ 1259 w 1649"/>
              <a:gd name="T45" fmla="*/ 1054 h 4903"/>
              <a:gd name="T46" fmla="*/ 1297 w 1649"/>
              <a:gd name="T47" fmla="*/ 1061 h 4903"/>
              <a:gd name="T48" fmla="*/ 1532 w 1649"/>
              <a:gd name="T49" fmla="*/ 523 h 4903"/>
              <a:gd name="T50" fmla="*/ 1632 w 1649"/>
              <a:gd name="T51" fmla="*/ 521 h 4903"/>
              <a:gd name="T52" fmla="*/ 1542 w 1649"/>
              <a:gd name="T53" fmla="*/ 889 h 4903"/>
              <a:gd name="T54" fmla="*/ 1428 w 1649"/>
              <a:gd name="T55" fmla="*/ 1261 h 4903"/>
              <a:gd name="T56" fmla="*/ 1224 w 1649"/>
              <a:gd name="T57" fmla="*/ 2008 h 4903"/>
              <a:gd name="T58" fmla="*/ 1209 w 1649"/>
              <a:gd name="T59" fmla="*/ 3034 h 4903"/>
              <a:gd name="T60" fmla="*/ 1241 w 1649"/>
              <a:gd name="T61" fmla="*/ 4511 h 4903"/>
              <a:gd name="T62" fmla="*/ 1222 w 1649"/>
              <a:gd name="T63" fmla="*/ 4903 h 4903"/>
              <a:gd name="T64" fmla="*/ 564 w 1649"/>
              <a:gd name="T65" fmla="*/ 4903 h 4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49" h="4903">
                <a:moveTo>
                  <a:pt x="564" y="4903"/>
                </a:moveTo>
                <a:cubicBezTo>
                  <a:pt x="568" y="4837"/>
                  <a:pt x="574" y="4775"/>
                  <a:pt x="575" y="4713"/>
                </a:cubicBezTo>
                <a:cubicBezTo>
                  <a:pt x="584" y="4372"/>
                  <a:pt x="594" y="4031"/>
                  <a:pt x="599" y="3691"/>
                </a:cubicBezTo>
                <a:cubicBezTo>
                  <a:pt x="604" y="3337"/>
                  <a:pt x="604" y="2983"/>
                  <a:pt x="605" y="2629"/>
                </a:cubicBezTo>
                <a:cubicBezTo>
                  <a:pt x="605" y="2480"/>
                  <a:pt x="603" y="2331"/>
                  <a:pt x="596" y="2182"/>
                </a:cubicBezTo>
                <a:cubicBezTo>
                  <a:pt x="591" y="2075"/>
                  <a:pt x="574" y="1968"/>
                  <a:pt x="513" y="1875"/>
                </a:cubicBezTo>
                <a:cubicBezTo>
                  <a:pt x="481" y="1826"/>
                  <a:pt x="446" y="1778"/>
                  <a:pt x="409" y="1732"/>
                </a:cubicBezTo>
                <a:cubicBezTo>
                  <a:pt x="345" y="1653"/>
                  <a:pt x="305" y="1562"/>
                  <a:pt x="264" y="1470"/>
                </a:cubicBezTo>
                <a:cubicBezTo>
                  <a:pt x="210" y="1347"/>
                  <a:pt x="155" y="1224"/>
                  <a:pt x="96" y="1104"/>
                </a:cubicBezTo>
                <a:cubicBezTo>
                  <a:pt x="79" y="1068"/>
                  <a:pt x="49" y="1038"/>
                  <a:pt x="23" y="1008"/>
                </a:cubicBezTo>
                <a:cubicBezTo>
                  <a:pt x="8" y="990"/>
                  <a:pt x="0" y="972"/>
                  <a:pt x="9" y="949"/>
                </a:cubicBezTo>
                <a:cubicBezTo>
                  <a:pt x="18" y="925"/>
                  <a:pt x="38" y="918"/>
                  <a:pt x="62" y="918"/>
                </a:cubicBezTo>
                <a:cubicBezTo>
                  <a:pt x="110" y="920"/>
                  <a:pt x="151" y="942"/>
                  <a:pt x="191" y="965"/>
                </a:cubicBezTo>
                <a:cubicBezTo>
                  <a:pt x="266" y="1007"/>
                  <a:pt x="307" y="1079"/>
                  <a:pt x="347" y="1150"/>
                </a:cubicBezTo>
                <a:cubicBezTo>
                  <a:pt x="373" y="1195"/>
                  <a:pt x="398" y="1240"/>
                  <a:pt x="448" y="1263"/>
                </a:cubicBezTo>
                <a:cubicBezTo>
                  <a:pt x="486" y="1280"/>
                  <a:pt x="503" y="1276"/>
                  <a:pt x="519" y="1239"/>
                </a:cubicBezTo>
                <a:cubicBezTo>
                  <a:pt x="549" y="1170"/>
                  <a:pt x="561" y="1096"/>
                  <a:pt x="556" y="1022"/>
                </a:cubicBezTo>
                <a:cubicBezTo>
                  <a:pt x="547" y="868"/>
                  <a:pt x="531" y="714"/>
                  <a:pt x="519" y="560"/>
                </a:cubicBezTo>
                <a:cubicBezTo>
                  <a:pt x="510" y="446"/>
                  <a:pt x="503" y="331"/>
                  <a:pt x="496" y="216"/>
                </a:cubicBezTo>
                <a:cubicBezTo>
                  <a:pt x="495" y="200"/>
                  <a:pt x="497" y="183"/>
                  <a:pt x="503" y="167"/>
                </a:cubicBezTo>
                <a:cubicBezTo>
                  <a:pt x="518" y="126"/>
                  <a:pt x="547" y="105"/>
                  <a:pt x="586" y="108"/>
                </a:cubicBezTo>
                <a:cubicBezTo>
                  <a:pt x="627" y="111"/>
                  <a:pt x="639" y="146"/>
                  <a:pt x="646" y="175"/>
                </a:cubicBezTo>
                <a:cubicBezTo>
                  <a:pt x="663" y="252"/>
                  <a:pt x="676" y="329"/>
                  <a:pt x="688" y="407"/>
                </a:cubicBezTo>
                <a:cubicBezTo>
                  <a:pt x="706" y="520"/>
                  <a:pt x="720" y="633"/>
                  <a:pt x="739" y="746"/>
                </a:cubicBezTo>
                <a:cubicBezTo>
                  <a:pt x="746" y="789"/>
                  <a:pt x="759" y="827"/>
                  <a:pt x="774" y="867"/>
                </a:cubicBezTo>
                <a:cubicBezTo>
                  <a:pt x="779" y="882"/>
                  <a:pt x="787" y="895"/>
                  <a:pt x="803" y="892"/>
                </a:cubicBezTo>
                <a:cubicBezTo>
                  <a:pt x="819" y="890"/>
                  <a:pt x="820" y="869"/>
                  <a:pt x="821" y="860"/>
                </a:cubicBezTo>
                <a:cubicBezTo>
                  <a:pt x="827" y="816"/>
                  <a:pt x="828" y="778"/>
                  <a:pt x="831" y="734"/>
                </a:cubicBezTo>
                <a:cubicBezTo>
                  <a:pt x="842" y="578"/>
                  <a:pt x="851" y="422"/>
                  <a:pt x="863" y="266"/>
                </a:cubicBezTo>
                <a:cubicBezTo>
                  <a:pt x="867" y="213"/>
                  <a:pt x="872" y="171"/>
                  <a:pt x="880" y="119"/>
                </a:cubicBezTo>
                <a:cubicBezTo>
                  <a:pt x="883" y="100"/>
                  <a:pt x="894" y="72"/>
                  <a:pt x="903" y="56"/>
                </a:cubicBezTo>
                <a:cubicBezTo>
                  <a:pt x="925" y="17"/>
                  <a:pt x="956" y="0"/>
                  <a:pt x="992" y="8"/>
                </a:cubicBezTo>
                <a:cubicBezTo>
                  <a:pt x="1029" y="17"/>
                  <a:pt x="1040" y="50"/>
                  <a:pt x="1046" y="82"/>
                </a:cubicBezTo>
                <a:cubicBezTo>
                  <a:pt x="1059" y="149"/>
                  <a:pt x="1060" y="217"/>
                  <a:pt x="1052" y="286"/>
                </a:cubicBezTo>
                <a:cubicBezTo>
                  <a:pt x="1031" y="486"/>
                  <a:pt x="1027" y="687"/>
                  <a:pt x="1031" y="888"/>
                </a:cubicBezTo>
                <a:cubicBezTo>
                  <a:pt x="1031" y="891"/>
                  <a:pt x="1029" y="929"/>
                  <a:pt x="1054" y="935"/>
                </a:cubicBezTo>
                <a:cubicBezTo>
                  <a:pt x="1100" y="948"/>
                  <a:pt x="1140" y="715"/>
                  <a:pt x="1165" y="619"/>
                </a:cubicBezTo>
                <a:cubicBezTo>
                  <a:pt x="1189" y="530"/>
                  <a:pt x="1206" y="440"/>
                  <a:pt x="1228" y="352"/>
                </a:cubicBezTo>
                <a:cubicBezTo>
                  <a:pt x="1238" y="309"/>
                  <a:pt x="1251" y="267"/>
                  <a:pt x="1263" y="224"/>
                </a:cubicBezTo>
                <a:cubicBezTo>
                  <a:pt x="1265" y="219"/>
                  <a:pt x="1268" y="214"/>
                  <a:pt x="1271" y="210"/>
                </a:cubicBezTo>
                <a:cubicBezTo>
                  <a:pt x="1292" y="184"/>
                  <a:pt x="1314" y="160"/>
                  <a:pt x="1352" y="170"/>
                </a:cubicBezTo>
                <a:cubicBezTo>
                  <a:pt x="1383" y="178"/>
                  <a:pt x="1415" y="217"/>
                  <a:pt x="1413" y="254"/>
                </a:cubicBezTo>
                <a:cubicBezTo>
                  <a:pt x="1411" y="291"/>
                  <a:pt x="1401" y="328"/>
                  <a:pt x="1395" y="366"/>
                </a:cubicBezTo>
                <a:cubicBezTo>
                  <a:pt x="1380" y="451"/>
                  <a:pt x="1352" y="586"/>
                  <a:pt x="1343" y="644"/>
                </a:cubicBezTo>
                <a:cubicBezTo>
                  <a:pt x="1334" y="701"/>
                  <a:pt x="1300" y="835"/>
                  <a:pt x="1278" y="926"/>
                </a:cubicBezTo>
                <a:cubicBezTo>
                  <a:pt x="1263" y="966"/>
                  <a:pt x="1255" y="1030"/>
                  <a:pt x="1259" y="1054"/>
                </a:cubicBezTo>
                <a:cubicBezTo>
                  <a:pt x="1260" y="1060"/>
                  <a:pt x="1261" y="1070"/>
                  <a:pt x="1272" y="1073"/>
                </a:cubicBezTo>
                <a:cubicBezTo>
                  <a:pt x="1284" y="1076"/>
                  <a:pt x="1294" y="1068"/>
                  <a:pt x="1297" y="1061"/>
                </a:cubicBezTo>
                <a:cubicBezTo>
                  <a:pt x="1326" y="999"/>
                  <a:pt x="1358" y="937"/>
                  <a:pt x="1381" y="872"/>
                </a:cubicBezTo>
                <a:cubicBezTo>
                  <a:pt x="1424" y="753"/>
                  <a:pt x="1460" y="630"/>
                  <a:pt x="1532" y="523"/>
                </a:cubicBezTo>
                <a:cubicBezTo>
                  <a:pt x="1541" y="510"/>
                  <a:pt x="1553" y="497"/>
                  <a:pt x="1567" y="490"/>
                </a:cubicBezTo>
                <a:cubicBezTo>
                  <a:pt x="1595" y="476"/>
                  <a:pt x="1621" y="492"/>
                  <a:pt x="1632" y="521"/>
                </a:cubicBezTo>
                <a:cubicBezTo>
                  <a:pt x="1649" y="563"/>
                  <a:pt x="1639" y="604"/>
                  <a:pt x="1626" y="643"/>
                </a:cubicBezTo>
                <a:cubicBezTo>
                  <a:pt x="1600" y="726"/>
                  <a:pt x="1570" y="807"/>
                  <a:pt x="1542" y="889"/>
                </a:cubicBezTo>
                <a:cubicBezTo>
                  <a:pt x="1506" y="998"/>
                  <a:pt x="1464" y="1086"/>
                  <a:pt x="1428" y="1196"/>
                </a:cubicBezTo>
                <a:cubicBezTo>
                  <a:pt x="1424" y="1210"/>
                  <a:pt x="1429" y="1246"/>
                  <a:pt x="1428" y="1261"/>
                </a:cubicBezTo>
                <a:cubicBezTo>
                  <a:pt x="1412" y="1403"/>
                  <a:pt x="1371" y="1713"/>
                  <a:pt x="1319" y="1798"/>
                </a:cubicBezTo>
                <a:cubicBezTo>
                  <a:pt x="1235" y="1937"/>
                  <a:pt x="1249" y="1935"/>
                  <a:pt x="1224" y="2008"/>
                </a:cubicBezTo>
                <a:cubicBezTo>
                  <a:pt x="1215" y="2034"/>
                  <a:pt x="1214" y="2166"/>
                  <a:pt x="1214" y="2195"/>
                </a:cubicBezTo>
                <a:cubicBezTo>
                  <a:pt x="1212" y="2475"/>
                  <a:pt x="1210" y="2754"/>
                  <a:pt x="1209" y="3034"/>
                </a:cubicBezTo>
                <a:cubicBezTo>
                  <a:pt x="1209" y="3165"/>
                  <a:pt x="1210" y="3295"/>
                  <a:pt x="1213" y="3426"/>
                </a:cubicBezTo>
                <a:cubicBezTo>
                  <a:pt x="1221" y="3788"/>
                  <a:pt x="1231" y="4149"/>
                  <a:pt x="1241" y="4511"/>
                </a:cubicBezTo>
                <a:cubicBezTo>
                  <a:pt x="1244" y="4630"/>
                  <a:pt x="1252" y="4748"/>
                  <a:pt x="1257" y="4867"/>
                </a:cubicBezTo>
                <a:cubicBezTo>
                  <a:pt x="1259" y="4903"/>
                  <a:pt x="1258" y="4903"/>
                  <a:pt x="1222" y="4903"/>
                </a:cubicBezTo>
                <a:cubicBezTo>
                  <a:pt x="1015" y="4903"/>
                  <a:pt x="809" y="4903"/>
                  <a:pt x="602" y="4903"/>
                </a:cubicBezTo>
                <a:cubicBezTo>
                  <a:pt x="591" y="4903"/>
                  <a:pt x="580" y="4903"/>
                  <a:pt x="564" y="4903"/>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5">
            <a:extLst>
              <a:ext uri="{FF2B5EF4-FFF2-40B4-BE49-F238E27FC236}">
                <a16:creationId xmlns="" xmlns:a16="http://schemas.microsoft.com/office/drawing/2014/main" id="{E27943E1-0B86-4500-8F9E-7A17C28CEBCD}"/>
              </a:ext>
            </a:extLst>
          </p:cNvPr>
          <p:cNvSpPr>
            <a:spLocks/>
          </p:cNvSpPr>
          <p:nvPr/>
        </p:nvSpPr>
        <p:spPr bwMode="auto">
          <a:xfrm>
            <a:off x="7274102" y="2794529"/>
            <a:ext cx="2068512" cy="5765271"/>
          </a:xfrm>
          <a:custGeom>
            <a:avLst/>
            <a:gdLst>
              <a:gd name="T0" fmla="*/ 575 w 1649"/>
              <a:gd name="T1" fmla="*/ 4713 h 4903"/>
              <a:gd name="T2" fmla="*/ 605 w 1649"/>
              <a:gd name="T3" fmla="*/ 2629 h 4903"/>
              <a:gd name="T4" fmla="*/ 513 w 1649"/>
              <a:gd name="T5" fmla="*/ 1875 h 4903"/>
              <a:gd name="T6" fmla="*/ 264 w 1649"/>
              <a:gd name="T7" fmla="*/ 1470 h 4903"/>
              <a:gd name="T8" fmla="*/ 23 w 1649"/>
              <a:gd name="T9" fmla="*/ 1008 h 4903"/>
              <a:gd name="T10" fmla="*/ 62 w 1649"/>
              <a:gd name="T11" fmla="*/ 918 h 4903"/>
              <a:gd name="T12" fmla="*/ 347 w 1649"/>
              <a:gd name="T13" fmla="*/ 1150 h 4903"/>
              <a:gd name="T14" fmla="*/ 519 w 1649"/>
              <a:gd name="T15" fmla="*/ 1239 h 4903"/>
              <a:gd name="T16" fmla="*/ 519 w 1649"/>
              <a:gd name="T17" fmla="*/ 560 h 4903"/>
              <a:gd name="T18" fmla="*/ 503 w 1649"/>
              <a:gd name="T19" fmla="*/ 167 h 4903"/>
              <a:gd name="T20" fmla="*/ 646 w 1649"/>
              <a:gd name="T21" fmla="*/ 175 h 4903"/>
              <a:gd name="T22" fmla="*/ 739 w 1649"/>
              <a:gd name="T23" fmla="*/ 746 h 4903"/>
              <a:gd name="T24" fmla="*/ 803 w 1649"/>
              <a:gd name="T25" fmla="*/ 892 h 4903"/>
              <a:gd name="T26" fmla="*/ 831 w 1649"/>
              <a:gd name="T27" fmla="*/ 734 h 4903"/>
              <a:gd name="T28" fmla="*/ 880 w 1649"/>
              <a:gd name="T29" fmla="*/ 119 h 4903"/>
              <a:gd name="T30" fmla="*/ 992 w 1649"/>
              <a:gd name="T31" fmla="*/ 8 h 4903"/>
              <a:gd name="T32" fmla="*/ 1052 w 1649"/>
              <a:gd name="T33" fmla="*/ 286 h 4903"/>
              <a:gd name="T34" fmla="*/ 1054 w 1649"/>
              <a:gd name="T35" fmla="*/ 935 h 4903"/>
              <a:gd name="T36" fmla="*/ 1228 w 1649"/>
              <a:gd name="T37" fmla="*/ 352 h 4903"/>
              <a:gd name="T38" fmla="*/ 1271 w 1649"/>
              <a:gd name="T39" fmla="*/ 210 h 4903"/>
              <a:gd name="T40" fmla="*/ 1413 w 1649"/>
              <a:gd name="T41" fmla="*/ 254 h 4903"/>
              <a:gd name="T42" fmla="*/ 1343 w 1649"/>
              <a:gd name="T43" fmla="*/ 644 h 4903"/>
              <a:gd name="T44" fmla="*/ 1259 w 1649"/>
              <a:gd name="T45" fmla="*/ 1054 h 4903"/>
              <a:gd name="T46" fmla="*/ 1297 w 1649"/>
              <a:gd name="T47" fmla="*/ 1061 h 4903"/>
              <a:gd name="T48" fmla="*/ 1532 w 1649"/>
              <a:gd name="T49" fmla="*/ 523 h 4903"/>
              <a:gd name="T50" fmla="*/ 1632 w 1649"/>
              <a:gd name="T51" fmla="*/ 521 h 4903"/>
              <a:gd name="T52" fmla="*/ 1542 w 1649"/>
              <a:gd name="T53" fmla="*/ 889 h 4903"/>
              <a:gd name="T54" fmla="*/ 1428 w 1649"/>
              <a:gd name="T55" fmla="*/ 1261 h 4903"/>
              <a:gd name="T56" fmla="*/ 1224 w 1649"/>
              <a:gd name="T57" fmla="*/ 2008 h 4903"/>
              <a:gd name="T58" fmla="*/ 1209 w 1649"/>
              <a:gd name="T59" fmla="*/ 3034 h 4903"/>
              <a:gd name="T60" fmla="*/ 1241 w 1649"/>
              <a:gd name="T61" fmla="*/ 4511 h 4903"/>
              <a:gd name="T62" fmla="*/ 1222 w 1649"/>
              <a:gd name="T63" fmla="*/ 4903 h 4903"/>
              <a:gd name="T64" fmla="*/ 564 w 1649"/>
              <a:gd name="T65" fmla="*/ 4903 h 4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49" h="4903">
                <a:moveTo>
                  <a:pt x="564" y="4903"/>
                </a:moveTo>
                <a:cubicBezTo>
                  <a:pt x="568" y="4837"/>
                  <a:pt x="574" y="4775"/>
                  <a:pt x="575" y="4713"/>
                </a:cubicBezTo>
                <a:cubicBezTo>
                  <a:pt x="584" y="4372"/>
                  <a:pt x="594" y="4031"/>
                  <a:pt x="599" y="3691"/>
                </a:cubicBezTo>
                <a:cubicBezTo>
                  <a:pt x="604" y="3337"/>
                  <a:pt x="604" y="2983"/>
                  <a:pt x="605" y="2629"/>
                </a:cubicBezTo>
                <a:cubicBezTo>
                  <a:pt x="605" y="2480"/>
                  <a:pt x="603" y="2331"/>
                  <a:pt x="596" y="2182"/>
                </a:cubicBezTo>
                <a:cubicBezTo>
                  <a:pt x="591" y="2075"/>
                  <a:pt x="574" y="1968"/>
                  <a:pt x="513" y="1875"/>
                </a:cubicBezTo>
                <a:cubicBezTo>
                  <a:pt x="481" y="1826"/>
                  <a:pt x="446" y="1778"/>
                  <a:pt x="409" y="1732"/>
                </a:cubicBezTo>
                <a:cubicBezTo>
                  <a:pt x="345" y="1653"/>
                  <a:pt x="305" y="1562"/>
                  <a:pt x="264" y="1470"/>
                </a:cubicBezTo>
                <a:cubicBezTo>
                  <a:pt x="210" y="1347"/>
                  <a:pt x="155" y="1224"/>
                  <a:pt x="96" y="1104"/>
                </a:cubicBezTo>
                <a:cubicBezTo>
                  <a:pt x="79" y="1068"/>
                  <a:pt x="49" y="1038"/>
                  <a:pt x="23" y="1008"/>
                </a:cubicBezTo>
                <a:cubicBezTo>
                  <a:pt x="8" y="990"/>
                  <a:pt x="0" y="972"/>
                  <a:pt x="9" y="949"/>
                </a:cubicBezTo>
                <a:cubicBezTo>
                  <a:pt x="18" y="925"/>
                  <a:pt x="38" y="918"/>
                  <a:pt x="62" y="918"/>
                </a:cubicBezTo>
                <a:cubicBezTo>
                  <a:pt x="110" y="920"/>
                  <a:pt x="151" y="942"/>
                  <a:pt x="191" y="965"/>
                </a:cubicBezTo>
                <a:cubicBezTo>
                  <a:pt x="266" y="1007"/>
                  <a:pt x="307" y="1079"/>
                  <a:pt x="347" y="1150"/>
                </a:cubicBezTo>
                <a:cubicBezTo>
                  <a:pt x="373" y="1195"/>
                  <a:pt x="398" y="1240"/>
                  <a:pt x="448" y="1263"/>
                </a:cubicBezTo>
                <a:cubicBezTo>
                  <a:pt x="486" y="1280"/>
                  <a:pt x="503" y="1276"/>
                  <a:pt x="519" y="1239"/>
                </a:cubicBezTo>
                <a:cubicBezTo>
                  <a:pt x="549" y="1170"/>
                  <a:pt x="561" y="1096"/>
                  <a:pt x="556" y="1022"/>
                </a:cubicBezTo>
                <a:cubicBezTo>
                  <a:pt x="547" y="868"/>
                  <a:pt x="531" y="714"/>
                  <a:pt x="519" y="560"/>
                </a:cubicBezTo>
                <a:cubicBezTo>
                  <a:pt x="510" y="446"/>
                  <a:pt x="503" y="331"/>
                  <a:pt x="496" y="216"/>
                </a:cubicBezTo>
                <a:cubicBezTo>
                  <a:pt x="495" y="200"/>
                  <a:pt x="497" y="183"/>
                  <a:pt x="503" y="167"/>
                </a:cubicBezTo>
                <a:cubicBezTo>
                  <a:pt x="518" y="126"/>
                  <a:pt x="547" y="105"/>
                  <a:pt x="586" y="108"/>
                </a:cubicBezTo>
                <a:cubicBezTo>
                  <a:pt x="627" y="111"/>
                  <a:pt x="639" y="146"/>
                  <a:pt x="646" y="175"/>
                </a:cubicBezTo>
                <a:cubicBezTo>
                  <a:pt x="663" y="252"/>
                  <a:pt x="676" y="329"/>
                  <a:pt x="688" y="407"/>
                </a:cubicBezTo>
                <a:cubicBezTo>
                  <a:pt x="706" y="520"/>
                  <a:pt x="720" y="633"/>
                  <a:pt x="739" y="746"/>
                </a:cubicBezTo>
                <a:cubicBezTo>
                  <a:pt x="746" y="789"/>
                  <a:pt x="759" y="827"/>
                  <a:pt x="774" y="867"/>
                </a:cubicBezTo>
                <a:cubicBezTo>
                  <a:pt x="779" y="882"/>
                  <a:pt x="787" y="895"/>
                  <a:pt x="803" y="892"/>
                </a:cubicBezTo>
                <a:cubicBezTo>
                  <a:pt x="819" y="890"/>
                  <a:pt x="820" y="869"/>
                  <a:pt x="821" y="860"/>
                </a:cubicBezTo>
                <a:cubicBezTo>
                  <a:pt x="827" y="816"/>
                  <a:pt x="828" y="778"/>
                  <a:pt x="831" y="734"/>
                </a:cubicBezTo>
                <a:cubicBezTo>
                  <a:pt x="842" y="578"/>
                  <a:pt x="851" y="422"/>
                  <a:pt x="863" y="266"/>
                </a:cubicBezTo>
                <a:cubicBezTo>
                  <a:pt x="867" y="213"/>
                  <a:pt x="872" y="171"/>
                  <a:pt x="880" y="119"/>
                </a:cubicBezTo>
                <a:cubicBezTo>
                  <a:pt x="883" y="100"/>
                  <a:pt x="894" y="72"/>
                  <a:pt x="903" y="56"/>
                </a:cubicBezTo>
                <a:cubicBezTo>
                  <a:pt x="925" y="17"/>
                  <a:pt x="956" y="0"/>
                  <a:pt x="992" y="8"/>
                </a:cubicBezTo>
                <a:cubicBezTo>
                  <a:pt x="1029" y="17"/>
                  <a:pt x="1040" y="50"/>
                  <a:pt x="1046" y="82"/>
                </a:cubicBezTo>
                <a:cubicBezTo>
                  <a:pt x="1059" y="149"/>
                  <a:pt x="1060" y="217"/>
                  <a:pt x="1052" y="286"/>
                </a:cubicBezTo>
                <a:cubicBezTo>
                  <a:pt x="1031" y="486"/>
                  <a:pt x="1027" y="687"/>
                  <a:pt x="1031" y="888"/>
                </a:cubicBezTo>
                <a:cubicBezTo>
                  <a:pt x="1031" y="891"/>
                  <a:pt x="1029" y="929"/>
                  <a:pt x="1054" y="935"/>
                </a:cubicBezTo>
                <a:cubicBezTo>
                  <a:pt x="1100" y="948"/>
                  <a:pt x="1140" y="715"/>
                  <a:pt x="1165" y="619"/>
                </a:cubicBezTo>
                <a:cubicBezTo>
                  <a:pt x="1189" y="530"/>
                  <a:pt x="1206" y="440"/>
                  <a:pt x="1228" y="352"/>
                </a:cubicBezTo>
                <a:cubicBezTo>
                  <a:pt x="1238" y="309"/>
                  <a:pt x="1251" y="267"/>
                  <a:pt x="1263" y="224"/>
                </a:cubicBezTo>
                <a:cubicBezTo>
                  <a:pt x="1265" y="219"/>
                  <a:pt x="1268" y="214"/>
                  <a:pt x="1271" y="210"/>
                </a:cubicBezTo>
                <a:cubicBezTo>
                  <a:pt x="1292" y="184"/>
                  <a:pt x="1314" y="160"/>
                  <a:pt x="1352" y="170"/>
                </a:cubicBezTo>
                <a:cubicBezTo>
                  <a:pt x="1383" y="178"/>
                  <a:pt x="1415" y="217"/>
                  <a:pt x="1413" y="254"/>
                </a:cubicBezTo>
                <a:cubicBezTo>
                  <a:pt x="1411" y="291"/>
                  <a:pt x="1401" y="328"/>
                  <a:pt x="1395" y="366"/>
                </a:cubicBezTo>
                <a:cubicBezTo>
                  <a:pt x="1380" y="451"/>
                  <a:pt x="1352" y="586"/>
                  <a:pt x="1343" y="644"/>
                </a:cubicBezTo>
                <a:cubicBezTo>
                  <a:pt x="1334" y="701"/>
                  <a:pt x="1300" y="835"/>
                  <a:pt x="1278" y="926"/>
                </a:cubicBezTo>
                <a:cubicBezTo>
                  <a:pt x="1263" y="966"/>
                  <a:pt x="1255" y="1030"/>
                  <a:pt x="1259" y="1054"/>
                </a:cubicBezTo>
                <a:cubicBezTo>
                  <a:pt x="1260" y="1060"/>
                  <a:pt x="1261" y="1070"/>
                  <a:pt x="1272" y="1073"/>
                </a:cubicBezTo>
                <a:cubicBezTo>
                  <a:pt x="1284" y="1076"/>
                  <a:pt x="1294" y="1068"/>
                  <a:pt x="1297" y="1061"/>
                </a:cubicBezTo>
                <a:cubicBezTo>
                  <a:pt x="1326" y="999"/>
                  <a:pt x="1358" y="937"/>
                  <a:pt x="1381" y="872"/>
                </a:cubicBezTo>
                <a:cubicBezTo>
                  <a:pt x="1424" y="753"/>
                  <a:pt x="1460" y="630"/>
                  <a:pt x="1532" y="523"/>
                </a:cubicBezTo>
                <a:cubicBezTo>
                  <a:pt x="1541" y="510"/>
                  <a:pt x="1553" y="497"/>
                  <a:pt x="1567" y="490"/>
                </a:cubicBezTo>
                <a:cubicBezTo>
                  <a:pt x="1595" y="476"/>
                  <a:pt x="1621" y="492"/>
                  <a:pt x="1632" y="521"/>
                </a:cubicBezTo>
                <a:cubicBezTo>
                  <a:pt x="1649" y="563"/>
                  <a:pt x="1639" y="604"/>
                  <a:pt x="1626" y="643"/>
                </a:cubicBezTo>
                <a:cubicBezTo>
                  <a:pt x="1600" y="726"/>
                  <a:pt x="1570" y="807"/>
                  <a:pt x="1542" y="889"/>
                </a:cubicBezTo>
                <a:cubicBezTo>
                  <a:pt x="1506" y="998"/>
                  <a:pt x="1464" y="1086"/>
                  <a:pt x="1428" y="1196"/>
                </a:cubicBezTo>
                <a:cubicBezTo>
                  <a:pt x="1424" y="1210"/>
                  <a:pt x="1429" y="1246"/>
                  <a:pt x="1428" y="1261"/>
                </a:cubicBezTo>
                <a:cubicBezTo>
                  <a:pt x="1412" y="1403"/>
                  <a:pt x="1371" y="1713"/>
                  <a:pt x="1319" y="1798"/>
                </a:cubicBezTo>
                <a:cubicBezTo>
                  <a:pt x="1235" y="1937"/>
                  <a:pt x="1249" y="1935"/>
                  <a:pt x="1224" y="2008"/>
                </a:cubicBezTo>
                <a:cubicBezTo>
                  <a:pt x="1215" y="2034"/>
                  <a:pt x="1214" y="2166"/>
                  <a:pt x="1214" y="2195"/>
                </a:cubicBezTo>
                <a:cubicBezTo>
                  <a:pt x="1212" y="2475"/>
                  <a:pt x="1210" y="2754"/>
                  <a:pt x="1209" y="3034"/>
                </a:cubicBezTo>
                <a:cubicBezTo>
                  <a:pt x="1209" y="3165"/>
                  <a:pt x="1210" y="3295"/>
                  <a:pt x="1213" y="3426"/>
                </a:cubicBezTo>
                <a:cubicBezTo>
                  <a:pt x="1221" y="3788"/>
                  <a:pt x="1231" y="4149"/>
                  <a:pt x="1241" y="4511"/>
                </a:cubicBezTo>
                <a:cubicBezTo>
                  <a:pt x="1244" y="4630"/>
                  <a:pt x="1252" y="4748"/>
                  <a:pt x="1257" y="4867"/>
                </a:cubicBezTo>
                <a:cubicBezTo>
                  <a:pt x="1259" y="4903"/>
                  <a:pt x="1258" y="4903"/>
                  <a:pt x="1222" y="4903"/>
                </a:cubicBezTo>
                <a:cubicBezTo>
                  <a:pt x="1015" y="4903"/>
                  <a:pt x="809" y="4903"/>
                  <a:pt x="602" y="4903"/>
                </a:cubicBezTo>
                <a:cubicBezTo>
                  <a:pt x="591" y="4903"/>
                  <a:pt x="580" y="4903"/>
                  <a:pt x="564" y="4903"/>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5">
            <a:extLst>
              <a:ext uri="{FF2B5EF4-FFF2-40B4-BE49-F238E27FC236}">
                <a16:creationId xmlns="" xmlns:a16="http://schemas.microsoft.com/office/drawing/2014/main" id="{D2B79FAC-70AC-41F1-B476-DA72E6237E6F}"/>
              </a:ext>
            </a:extLst>
          </p:cNvPr>
          <p:cNvSpPr>
            <a:spLocks/>
          </p:cNvSpPr>
          <p:nvPr/>
        </p:nvSpPr>
        <p:spPr bwMode="auto">
          <a:xfrm>
            <a:off x="8761591" y="3651275"/>
            <a:ext cx="2068512" cy="5765271"/>
          </a:xfrm>
          <a:custGeom>
            <a:avLst/>
            <a:gdLst>
              <a:gd name="T0" fmla="*/ 575 w 1649"/>
              <a:gd name="T1" fmla="*/ 4713 h 4903"/>
              <a:gd name="T2" fmla="*/ 605 w 1649"/>
              <a:gd name="T3" fmla="*/ 2629 h 4903"/>
              <a:gd name="T4" fmla="*/ 513 w 1649"/>
              <a:gd name="T5" fmla="*/ 1875 h 4903"/>
              <a:gd name="T6" fmla="*/ 264 w 1649"/>
              <a:gd name="T7" fmla="*/ 1470 h 4903"/>
              <a:gd name="T8" fmla="*/ 23 w 1649"/>
              <a:gd name="T9" fmla="*/ 1008 h 4903"/>
              <a:gd name="T10" fmla="*/ 62 w 1649"/>
              <a:gd name="T11" fmla="*/ 918 h 4903"/>
              <a:gd name="T12" fmla="*/ 347 w 1649"/>
              <a:gd name="T13" fmla="*/ 1150 h 4903"/>
              <a:gd name="T14" fmla="*/ 519 w 1649"/>
              <a:gd name="T15" fmla="*/ 1239 h 4903"/>
              <a:gd name="T16" fmla="*/ 519 w 1649"/>
              <a:gd name="T17" fmla="*/ 560 h 4903"/>
              <a:gd name="T18" fmla="*/ 503 w 1649"/>
              <a:gd name="T19" fmla="*/ 167 h 4903"/>
              <a:gd name="T20" fmla="*/ 646 w 1649"/>
              <a:gd name="T21" fmla="*/ 175 h 4903"/>
              <a:gd name="T22" fmla="*/ 739 w 1649"/>
              <a:gd name="T23" fmla="*/ 746 h 4903"/>
              <a:gd name="T24" fmla="*/ 803 w 1649"/>
              <a:gd name="T25" fmla="*/ 892 h 4903"/>
              <a:gd name="T26" fmla="*/ 831 w 1649"/>
              <a:gd name="T27" fmla="*/ 734 h 4903"/>
              <a:gd name="T28" fmla="*/ 880 w 1649"/>
              <a:gd name="T29" fmla="*/ 119 h 4903"/>
              <a:gd name="T30" fmla="*/ 992 w 1649"/>
              <a:gd name="T31" fmla="*/ 8 h 4903"/>
              <a:gd name="T32" fmla="*/ 1052 w 1649"/>
              <a:gd name="T33" fmla="*/ 286 h 4903"/>
              <a:gd name="T34" fmla="*/ 1054 w 1649"/>
              <a:gd name="T35" fmla="*/ 935 h 4903"/>
              <a:gd name="T36" fmla="*/ 1228 w 1649"/>
              <a:gd name="T37" fmla="*/ 352 h 4903"/>
              <a:gd name="T38" fmla="*/ 1271 w 1649"/>
              <a:gd name="T39" fmla="*/ 210 h 4903"/>
              <a:gd name="T40" fmla="*/ 1413 w 1649"/>
              <a:gd name="T41" fmla="*/ 254 h 4903"/>
              <a:gd name="T42" fmla="*/ 1343 w 1649"/>
              <a:gd name="T43" fmla="*/ 644 h 4903"/>
              <a:gd name="T44" fmla="*/ 1259 w 1649"/>
              <a:gd name="T45" fmla="*/ 1054 h 4903"/>
              <a:gd name="T46" fmla="*/ 1297 w 1649"/>
              <a:gd name="T47" fmla="*/ 1061 h 4903"/>
              <a:gd name="T48" fmla="*/ 1532 w 1649"/>
              <a:gd name="T49" fmla="*/ 523 h 4903"/>
              <a:gd name="T50" fmla="*/ 1632 w 1649"/>
              <a:gd name="T51" fmla="*/ 521 h 4903"/>
              <a:gd name="T52" fmla="*/ 1542 w 1649"/>
              <a:gd name="T53" fmla="*/ 889 h 4903"/>
              <a:gd name="T54" fmla="*/ 1428 w 1649"/>
              <a:gd name="T55" fmla="*/ 1261 h 4903"/>
              <a:gd name="T56" fmla="*/ 1224 w 1649"/>
              <a:gd name="T57" fmla="*/ 2008 h 4903"/>
              <a:gd name="T58" fmla="*/ 1209 w 1649"/>
              <a:gd name="T59" fmla="*/ 3034 h 4903"/>
              <a:gd name="T60" fmla="*/ 1241 w 1649"/>
              <a:gd name="T61" fmla="*/ 4511 h 4903"/>
              <a:gd name="T62" fmla="*/ 1222 w 1649"/>
              <a:gd name="T63" fmla="*/ 4903 h 4903"/>
              <a:gd name="T64" fmla="*/ 564 w 1649"/>
              <a:gd name="T65" fmla="*/ 4903 h 4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49" h="4903">
                <a:moveTo>
                  <a:pt x="564" y="4903"/>
                </a:moveTo>
                <a:cubicBezTo>
                  <a:pt x="568" y="4837"/>
                  <a:pt x="574" y="4775"/>
                  <a:pt x="575" y="4713"/>
                </a:cubicBezTo>
                <a:cubicBezTo>
                  <a:pt x="584" y="4372"/>
                  <a:pt x="594" y="4031"/>
                  <a:pt x="599" y="3691"/>
                </a:cubicBezTo>
                <a:cubicBezTo>
                  <a:pt x="604" y="3337"/>
                  <a:pt x="604" y="2983"/>
                  <a:pt x="605" y="2629"/>
                </a:cubicBezTo>
                <a:cubicBezTo>
                  <a:pt x="605" y="2480"/>
                  <a:pt x="603" y="2331"/>
                  <a:pt x="596" y="2182"/>
                </a:cubicBezTo>
                <a:cubicBezTo>
                  <a:pt x="591" y="2075"/>
                  <a:pt x="574" y="1968"/>
                  <a:pt x="513" y="1875"/>
                </a:cubicBezTo>
                <a:cubicBezTo>
                  <a:pt x="481" y="1826"/>
                  <a:pt x="446" y="1778"/>
                  <a:pt x="409" y="1732"/>
                </a:cubicBezTo>
                <a:cubicBezTo>
                  <a:pt x="345" y="1653"/>
                  <a:pt x="305" y="1562"/>
                  <a:pt x="264" y="1470"/>
                </a:cubicBezTo>
                <a:cubicBezTo>
                  <a:pt x="210" y="1347"/>
                  <a:pt x="155" y="1224"/>
                  <a:pt x="96" y="1104"/>
                </a:cubicBezTo>
                <a:cubicBezTo>
                  <a:pt x="79" y="1068"/>
                  <a:pt x="49" y="1038"/>
                  <a:pt x="23" y="1008"/>
                </a:cubicBezTo>
                <a:cubicBezTo>
                  <a:pt x="8" y="990"/>
                  <a:pt x="0" y="972"/>
                  <a:pt x="9" y="949"/>
                </a:cubicBezTo>
                <a:cubicBezTo>
                  <a:pt x="18" y="925"/>
                  <a:pt x="38" y="918"/>
                  <a:pt x="62" y="918"/>
                </a:cubicBezTo>
                <a:cubicBezTo>
                  <a:pt x="110" y="920"/>
                  <a:pt x="151" y="942"/>
                  <a:pt x="191" y="965"/>
                </a:cubicBezTo>
                <a:cubicBezTo>
                  <a:pt x="266" y="1007"/>
                  <a:pt x="307" y="1079"/>
                  <a:pt x="347" y="1150"/>
                </a:cubicBezTo>
                <a:cubicBezTo>
                  <a:pt x="373" y="1195"/>
                  <a:pt x="398" y="1240"/>
                  <a:pt x="448" y="1263"/>
                </a:cubicBezTo>
                <a:cubicBezTo>
                  <a:pt x="486" y="1280"/>
                  <a:pt x="503" y="1276"/>
                  <a:pt x="519" y="1239"/>
                </a:cubicBezTo>
                <a:cubicBezTo>
                  <a:pt x="549" y="1170"/>
                  <a:pt x="561" y="1096"/>
                  <a:pt x="556" y="1022"/>
                </a:cubicBezTo>
                <a:cubicBezTo>
                  <a:pt x="547" y="868"/>
                  <a:pt x="531" y="714"/>
                  <a:pt x="519" y="560"/>
                </a:cubicBezTo>
                <a:cubicBezTo>
                  <a:pt x="510" y="446"/>
                  <a:pt x="503" y="331"/>
                  <a:pt x="496" y="216"/>
                </a:cubicBezTo>
                <a:cubicBezTo>
                  <a:pt x="495" y="200"/>
                  <a:pt x="497" y="183"/>
                  <a:pt x="503" y="167"/>
                </a:cubicBezTo>
                <a:cubicBezTo>
                  <a:pt x="518" y="126"/>
                  <a:pt x="547" y="105"/>
                  <a:pt x="586" y="108"/>
                </a:cubicBezTo>
                <a:cubicBezTo>
                  <a:pt x="627" y="111"/>
                  <a:pt x="639" y="146"/>
                  <a:pt x="646" y="175"/>
                </a:cubicBezTo>
                <a:cubicBezTo>
                  <a:pt x="663" y="252"/>
                  <a:pt x="676" y="329"/>
                  <a:pt x="688" y="407"/>
                </a:cubicBezTo>
                <a:cubicBezTo>
                  <a:pt x="706" y="520"/>
                  <a:pt x="720" y="633"/>
                  <a:pt x="739" y="746"/>
                </a:cubicBezTo>
                <a:cubicBezTo>
                  <a:pt x="746" y="789"/>
                  <a:pt x="759" y="827"/>
                  <a:pt x="774" y="867"/>
                </a:cubicBezTo>
                <a:cubicBezTo>
                  <a:pt x="779" y="882"/>
                  <a:pt x="787" y="895"/>
                  <a:pt x="803" y="892"/>
                </a:cubicBezTo>
                <a:cubicBezTo>
                  <a:pt x="819" y="890"/>
                  <a:pt x="820" y="869"/>
                  <a:pt x="821" y="860"/>
                </a:cubicBezTo>
                <a:cubicBezTo>
                  <a:pt x="827" y="816"/>
                  <a:pt x="828" y="778"/>
                  <a:pt x="831" y="734"/>
                </a:cubicBezTo>
                <a:cubicBezTo>
                  <a:pt x="842" y="578"/>
                  <a:pt x="851" y="422"/>
                  <a:pt x="863" y="266"/>
                </a:cubicBezTo>
                <a:cubicBezTo>
                  <a:pt x="867" y="213"/>
                  <a:pt x="872" y="171"/>
                  <a:pt x="880" y="119"/>
                </a:cubicBezTo>
                <a:cubicBezTo>
                  <a:pt x="883" y="100"/>
                  <a:pt x="894" y="72"/>
                  <a:pt x="903" y="56"/>
                </a:cubicBezTo>
                <a:cubicBezTo>
                  <a:pt x="925" y="17"/>
                  <a:pt x="956" y="0"/>
                  <a:pt x="992" y="8"/>
                </a:cubicBezTo>
                <a:cubicBezTo>
                  <a:pt x="1029" y="17"/>
                  <a:pt x="1040" y="50"/>
                  <a:pt x="1046" y="82"/>
                </a:cubicBezTo>
                <a:cubicBezTo>
                  <a:pt x="1059" y="149"/>
                  <a:pt x="1060" y="217"/>
                  <a:pt x="1052" y="286"/>
                </a:cubicBezTo>
                <a:cubicBezTo>
                  <a:pt x="1031" y="486"/>
                  <a:pt x="1027" y="687"/>
                  <a:pt x="1031" y="888"/>
                </a:cubicBezTo>
                <a:cubicBezTo>
                  <a:pt x="1031" y="891"/>
                  <a:pt x="1029" y="929"/>
                  <a:pt x="1054" y="935"/>
                </a:cubicBezTo>
                <a:cubicBezTo>
                  <a:pt x="1100" y="948"/>
                  <a:pt x="1140" y="715"/>
                  <a:pt x="1165" y="619"/>
                </a:cubicBezTo>
                <a:cubicBezTo>
                  <a:pt x="1189" y="530"/>
                  <a:pt x="1206" y="440"/>
                  <a:pt x="1228" y="352"/>
                </a:cubicBezTo>
                <a:cubicBezTo>
                  <a:pt x="1238" y="309"/>
                  <a:pt x="1251" y="267"/>
                  <a:pt x="1263" y="224"/>
                </a:cubicBezTo>
                <a:cubicBezTo>
                  <a:pt x="1265" y="219"/>
                  <a:pt x="1268" y="214"/>
                  <a:pt x="1271" y="210"/>
                </a:cubicBezTo>
                <a:cubicBezTo>
                  <a:pt x="1292" y="184"/>
                  <a:pt x="1314" y="160"/>
                  <a:pt x="1352" y="170"/>
                </a:cubicBezTo>
                <a:cubicBezTo>
                  <a:pt x="1383" y="178"/>
                  <a:pt x="1415" y="217"/>
                  <a:pt x="1413" y="254"/>
                </a:cubicBezTo>
                <a:cubicBezTo>
                  <a:pt x="1411" y="291"/>
                  <a:pt x="1401" y="328"/>
                  <a:pt x="1395" y="366"/>
                </a:cubicBezTo>
                <a:cubicBezTo>
                  <a:pt x="1380" y="451"/>
                  <a:pt x="1352" y="586"/>
                  <a:pt x="1343" y="644"/>
                </a:cubicBezTo>
                <a:cubicBezTo>
                  <a:pt x="1334" y="701"/>
                  <a:pt x="1300" y="835"/>
                  <a:pt x="1278" y="926"/>
                </a:cubicBezTo>
                <a:cubicBezTo>
                  <a:pt x="1263" y="966"/>
                  <a:pt x="1255" y="1030"/>
                  <a:pt x="1259" y="1054"/>
                </a:cubicBezTo>
                <a:cubicBezTo>
                  <a:pt x="1260" y="1060"/>
                  <a:pt x="1261" y="1070"/>
                  <a:pt x="1272" y="1073"/>
                </a:cubicBezTo>
                <a:cubicBezTo>
                  <a:pt x="1284" y="1076"/>
                  <a:pt x="1294" y="1068"/>
                  <a:pt x="1297" y="1061"/>
                </a:cubicBezTo>
                <a:cubicBezTo>
                  <a:pt x="1326" y="999"/>
                  <a:pt x="1358" y="937"/>
                  <a:pt x="1381" y="872"/>
                </a:cubicBezTo>
                <a:cubicBezTo>
                  <a:pt x="1424" y="753"/>
                  <a:pt x="1460" y="630"/>
                  <a:pt x="1532" y="523"/>
                </a:cubicBezTo>
                <a:cubicBezTo>
                  <a:pt x="1541" y="510"/>
                  <a:pt x="1553" y="497"/>
                  <a:pt x="1567" y="490"/>
                </a:cubicBezTo>
                <a:cubicBezTo>
                  <a:pt x="1595" y="476"/>
                  <a:pt x="1621" y="492"/>
                  <a:pt x="1632" y="521"/>
                </a:cubicBezTo>
                <a:cubicBezTo>
                  <a:pt x="1649" y="563"/>
                  <a:pt x="1639" y="604"/>
                  <a:pt x="1626" y="643"/>
                </a:cubicBezTo>
                <a:cubicBezTo>
                  <a:pt x="1600" y="726"/>
                  <a:pt x="1570" y="807"/>
                  <a:pt x="1542" y="889"/>
                </a:cubicBezTo>
                <a:cubicBezTo>
                  <a:pt x="1506" y="998"/>
                  <a:pt x="1464" y="1086"/>
                  <a:pt x="1428" y="1196"/>
                </a:cubicBezTo>
                <a:cubicBezTo>
                  <a:pt x="1424" y="1210"/>
                  <a:pt x="1429" y="1246"/>
                  <a:pt x="1428" y="1261"/>
                </a:cubicBezTo>
                <a:cubicBezTo>
                  <a:pt x="1412" y="1403"/>
                  <a:pt x="1371" y="1713"/>
                  <a:pt x="1319" y="1798"/>
                </a:cubicBezTo>
                <a:cubicBezTo>
                  <a:pt x="1235" y="1937"/>
                  <a:pt x="1249" y="1935"/>
                  <a:pt x="1224" y="2008"/>
                </a:cubicBezTo>
                <a:cubicBezTo>
                  <a:pt x="1215" y="2034"/>
                  <a:pt x="1214" y="2166"/>
                  <a:pt x="1214" y="2195"/>
                </a:cubicBezTo>
                <a:cubicBezTo>
                  <a:pt x="1212" y="2475"/>
                  <a:pt x="1210" y="2754"/>
                  <a:pt x="1209" y="3034"/>
                </a:cubicBezTo>
                <a:cubicBezTo>
                  <a:pt x="1209" y="3165"/>
                  <a:pt x="1210" y="3295"/>
                  <a:pt x="1213" y="3426"/>
                </a:cubicBezTo>
                <a:cubicBezTo>
                  <a:pt x="1221" y="3788"/>
                  <a:pt x="1231" y="4149"/>
                  <a:pt x="1241" y="4511"/>
                </a:cubicBezTo>
                <a:cubicBezTo>
                  <a:pt x="1244" y="4630"/>
                  <a:pt x="1252" y="4748"/>
                  <a:pt x="1257" y="4867"/>
                </a:cubicBezTo>
                <a:cubicBezTo>
                  <a:pt x="1259" y="4903"/>
                  <a:pt x="1258" y="4903"/>
                  <a:pt x="1222" y="4903"/>
                </a:cubicBezTo>
                <a:cubicBezTo>
                  <a:pt x="1015" y="4903"/>
                  <a:pt x="809" y="4903"/>
                  <a:pt x="602" y="4903"/>
                </a:cubicBezTo>
                <a:cubicBezTo>
                  <a:pt x="591" y="4903"/>
                  <a:pt x="580" y="4903"/>
                  <a:pt x="564" y="4903"/>
                </a:cubicBezTo>
                <a:close/>
              </a:path>
            </a:pathLst>
          </a:custGeom>
          <a:solidFill>
            <a:srgbClr val="007A7D"/>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TextBox 46">
            <a:extLst>
              <a:ext uri="{FF2B5EF4-FFF2-40B4-BE49-F238E27FC236}">
                <a16:creationId xmlns="" xmlns:a16="http://schemas.microsoft.com/office/drawing/2014/main" id="{CC133F29-E68F-41F8-A7EE-54C8ACAE6098}"/>
              </a:ext>
            </a:extLst>
          </p:cNvPr>
          <p:cNvSpPr txBox="1"/>
          <p:nvPr/>
        </p:nvSpPr>
        <p:spPr>
          <a:xfrm rot="16200000">
            <a:off x="6270580" y="2941636"/>
            <a:ext cx="11366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bg1"/>
                </a:solidFill>
                <a:latin typeface="Noto Sans" panose="020B0502040504020204" pitchFamily="34"/>
                <a:ea typeface="Noto Sans" panose="020B0502040504020204" pitchFamily="34"/>
                <a:cs typeface="Noto Sans" panose="020B0502040504020204" pitchFamily="34"/>
              </a:rPr>
              <a:t>esinav.meb.gov.tr</a:t>
            </a:r>
            <a:endParaRPr kumimoji="0" lang="en-GB" sz="1800" b="0" i="0" u="none" strike="noStrike" kern="1200" cap="none" spc="0" normalizeH="0" baseline="0" noProof="0" dirty="0">
              <a:ln>
                <a:noFill/>
              </a:ln>
              <a:solidFill>
                <a:schemeClr val="bg1"/>
              </a:solidFill>
              <a:effectLst/>
              <a:uLnTx/>
              <a:uFillTx/>
              <a:latin typeface="Noto Sans" panose="020B0502040504020204" pitchFamily="34"/>
              <a:ea typeface="Noto Sans" panose="020B0502040504020204" pitchFamily="34"/>
              <a:cs typeface="Noto Sans" panose="020B0502040504020204" pitchFamily="34"/>
            </a:endParaRPr>
          </a:p>
        </p:txBody>
      </p:sp>
      <p:sp>
        <p:nvSpPr>
          <p:cNvPr id="63" name="TextBox 62">
            <a:extLst>
              <a:ext uri="{FF2B5EF4-FFF2-40B4-BE49-F238E27FC236}">
                <a16:creationId xmlns="" xmlns:a16="http://schemas.microsoft.com/office/drawing/2014/main" id="{7EE96FD8-C98E-4769-9117-43361270E054}"/>
              </a:ext>
            </a:extLst>
          </p:cNvPr>
          <p:cNvSpPr txBox="1"/>
          <p:nvPr/>
        </p:nvSpPr>
        <p:spPr>
          <a:xfrm>
            <a:off x="8308358" y="1425127"/>
            <a:ext cx="3479845" cy="46166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chemeClr val="bg1"/>
                </a:solidFill>
                <a:effectLst/>
                <a:uLnTx/>
                <a:uFillTx/>
                <a:latin typeface="Open Sans" panose="020B0606030504020204" pitchFamily="34" charset="0"/>
              </a:rPr>
              <a:t>Sorularınızı alabiliriz…</a:t>
            </a:r>
            <a:endParaRPr kumimoji="0" lang="en-GB" sz="2400" b="0" i="0" u="none" strike="noStrike" kern="1200" cap="none" spc="0" normalizeH="0" baseline="0" noProof="0" dirty="0">
              <a:ln>
                <a:noFill/>
              </a:ln>
              <a:solidFill>
                <a:schemeClr val="bg1"/>
              </a:solidFill>
              <a:effectLst/>
              <a:uLnTx/>
              <a:uFillTx/>
              <a:latin typeface="Noto Sans" panose="020B0502040504020204" pitchFamily="34"/>
              <a:ea typeface="Noto Sans" panose="020B0502040504020204" pitchFamily="34"/>
              <a:cs typeface="Noto Sans" panose="020B0502040504020204" pitchFamily="34"/>
            </a:endParaRPr>
          </a:p>
        </p:txBody>
      </p:sp>
    </p:spTree>
    <p:extLst>
      <p:ext uri="{BB962C8B-B14F-4D97-AF65-F5344CB8AC3E}">
        <p14:creationId xmlns:p14="http://schemas.microsoft.com/office/powerpoint/2010/main" val="1883835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1000"/>
                                        <p:tgtEl>
                                          <p:spTgt spid="32"/>
                                        </p:tgtEl>
                                      </p:cBhvr>
                                    </p:animEffect>
                                    <p:anim calcmode="lin" valueType="num">
                                      <p:cBhvr>
                                        <p:cTn id="13" dur="1000" fill="hold"/>
                                        <p:tgtEl>
                                          <p:spTgt spid="32"/>
                                        </p:tgtEl>
                                        <p:attrNameLst>
                                          <p:attrName>ppt_x</p:attrName>
                                        </p:attrNameLst>
                                      </p:cBhvr>
                                      <p:tavLst>
                                        <p:tav tm="0">
                                          <p:val>
                                            <p:strVal val="#ppt_x"/>
                                          </p:val>
                                        </p:tav>
                                        <p:tav tm="100000">
                                          <p:val>
                                            <p:strVal val="#ppt_x"/>
                                          </p:val>
                                        </p:tav>
                                      </p:tavLst>
                                    </p:anim>
                                    <p:anim calcmode="lin" valueType="num">
                                      <p:cBhvr>
                                        <p:cTn id="14" dur="1000" fill="hold"/>
                                        <p:tgtEl>
                                          <p:spTgt spid="32"/>
                                        </p:tgtEl>
                                        <p:attrNameLst>
                                          <p:attrName>ppt_y</p:attrName>
                                        </p:attrNameLst>
                                      </p:cBhvr>
                                      <p:tavLst>
                                        <p:tav tm="0">
                                          <p:val>
                                            <p:strVal val="#ppt_y+.1"/>
                                          </p:val>
                                        </p:tav>
                                        <p:tav tm="100000">
                                          <p:val>
                                            <p:strVal val="#ppt_y"/>
                                          </p:val>
                                        </p:tav>
                                      </p:tavLst>
                                    </p:anim>
                                  </p:childTnLst>
                                </p:cTn>
                              </p:par>
                              <p:par>
                                <p:cTn id="15" presetID="16" presetClass="entr" presetSubtype="21" fill="hold" grpId="0" nodeType="with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barn(inVertical)">
                                      <p:cBhvr>
                                        <p:cTn id="17" dur="500"/>
                                        <p:tgtEl>
                                          <p:spTgt spid="48"/>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fade">
                                      <p:cBhvr>
                                        <p:cTn id="21" dur="1000"/>
                                        <p:tgtEl>
                                          <p:spTgt spid="31"/>
                                        </p:tgtEl>
                                      </p:cBhvr>
                                    </p:animEffect>
                                    <p:anim calcmode="lin" valueType="num">
                                      <p:cBhvr>
                                        <p:cTn id="22" dur="1000" fill="hold"/>
                                        <p:tgtEl>
                                          <p:spTgt spid="31"/>
                                        </p:tgtEl>
                                        <p:attrNameLst>
                                          <p:attrName>ppt_x</p:attrName>
                                        </p:attrNameLst>
                                      </p:cBhvr>
                                      <p:tavLst>
                                        <p:tav tm="0">
                                          <p:val>
                                            <p:strVal val="#ppt_x"/>
                                          </p:val>
                                        </p:tav>
                                        <p:tav tm="100000">
                                          <p:val>
                                            <p:strVal val="#ppt_x"/>
                                          </p:val>
                                        </p:tav>
                                      </p:tavLst>
                                    </p:anim>
                                    <p:anim calcmode="lin" valueType="num">
                                      <p:cBhvr>
                                        <p:cTn id="23" dur="1000" fill="hold"/>
                                        <p:tgtEl>
                                          <p:spTgt spid="31"/>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2" presetClass="entr" presetSubtype="4" fill="hold" grpId="0" nodeType="afterEffect">
                                  <p:stCondLst>
                                    <p:cond delay="0"/>
                                  </p:stCondLst>
                                  <p:childTnLst>
                                    <p:set>
                                      <p:cBhvr>
                                        <p:cTn id="26" dur="1" fill="hold">
                                          <p:stCondLst>
                                            <p:cond delay="0"/>
                                          </p:stCondLst>
                                        </p:cTn>
                                        <p:tgtEl>
                                          <p:spTgt spid="42"/>
                                        </p:tgtEl>
                                        <p:attrNameLst>
                                          <p:attrName>style.visibility</p:attrName>
                                        </p:attrNameLst>
                                      </p:cBhvr>
                                      <p:to>
                                        <p:strVal val="visible"/>
                                      </p:to>
                                    </p:set>
                                    <p:anim calcmode="lin" valueType="num">
                                      <p:cBhvr additive="base">
                                        <p:cTn id="27" dur="1000" fill="hold"/>
                                        <p:tgtEl>
                                          <p:spTgt spid="42"/>
                                        </p:tgtEl>
                                        <p:attrNameLst>
                                          <p:attrName>ppt_x</p:attrName>
                                        </p:attrNameLst>
                                      </p:cBhvr>
                                      <p:tavLst>
                                        <p:tav tm="0">
                                          <p:val>
                                            <p:strVal val="#ppt_x"/>
                                          </p:val>
                                        </p:tav>
                                        <p:tav tm="100000">
                                          <p:val>
                                            <p:strVal val="#ppt_x"/>
                                          </p:val>
                                        </p:tav>
                                      </p:tavLst>
                                    </p:anim>
                                    <p:anim calcmode="lin" valueType="num">
                                      <p:cBhvr additive="base">
                                        <p:cTn id="28" dur="1000" fill="hold"/>
                                        <p:tgtEl>
                                          <p:spTgt spid="42"/>
                                        </p:tgtEl>
                                        <p:attrNameLst>
                                          <p:attrName>ppt_y</p:attrName>
                                        </p:attrNameLst>
                                      </p:cBhvr>
                                      <p:tavLst>
                                        <p:tav tm="0">
                                          <p:val>
                                            <p:strVal val="1+#ppt_h/2"/>
                                          </p:val>
                                        </p:tav>
                                        <p:tav tm="100000">
                                          <p:val>
                                            <p:strVal val="#ppt_y"/>
                                          </p:val>
                                        </p:tav>
                                      </p:tavLst>
                                    </p:anim>
                                  </p:childTnLst>
                                </p:cTn>
                              </p:par>
                            </p:childTnLst>
                          </p:cTn>
                        </p:par>
                        <p:par>
                          <p:cTn id="29" fill="hold">
                            <p:stCondLst>
                              <p:cond delay="3500"/>
                            </p:stCondLst>
                            <p:childTnLst>
                              <p:par>
                                <p:cTn id="30" presetID="2" presetClass="entr" presetSubtype="4" fill="hold" grpId="0" nodeType="afterEffect">
                                  <p:stCondLst>
                                    <p:cond delay="0"/>
                                  </p:stCondLst>
                                  <p:childTnLst>
                                    <p:set>
                                      <p:cBhvr>
                                        <p:cTn id="31" dur="1" fill="hold">
                                          <p:stCondLst>
                                            <p:cond delay="0"/>
                                          </p:stCondLst>
                                        </p:cTn>
                                        <p:tgtEl>
                                          <p:spTgt spid="53"/>
                                        </p:tgtEl>
                                        <p:attrNameLst>
                                          <p:attrName>style.visibility</p:attrName>
                                        </p:attrNameLst>
                                      </p:cBhvr>
                                      <p:to>
                                        <p:strVal val="visible"/>
                                      </p:to>
                                    </p:set>
                                    <p:anim calcmode="lin" valueType="num">
                                      <p:cBhvr additive="base">
                                        <p:cTn id="32" dur="500" fill="hold"/>
                                        <p:tgtEl>
                                          <p:spTgt spid="53"/>
                                        </p:tgtEl>
                                        <p:attrNameLst>
                                          <p:attrName>ppt_x</p:attrName>
                                        </p:attrNameLst>
                                      </p:cBhvr>
                                      <p:tavLst>
                                        <p:tav tm="0">
                                          <p:val>
                                            <p:strVal val="#ppt_x"/>
                                          </p:val>
                                        </p:tav>
                                        <p:tav tm="100000">
                                          <p:val>
                                            <p:strVal val="#ppt_x"/>
                                          </p:val>
                                        </p:tav>
                                      </p:tavLst>
                                    </p:anim>
                                    <p:anim calcmode="lin" valueType="num">
                                      <p:cBhvr additive="base">
                                        <p:cTn id="33" dur="500" fill="hold"/>
                                        <p:tgtEl>
                                          <p:spTgt spid="53"/>
                                        </p:tgtEl>
                                        <p:attrNameLst>
                                          <p:attrName>ppt_y</p:attrName>
                                        </p:attrNameLst>
                                      </p:cBhvr>
                                      <p:tavLst>
                                        <p:tav tm="0">
                                          <p:val>
                                            <p:strVal val="1+#ppt_h/2"/>
                                          </p:val>
                                        </p:tav>
                                        <p:tav tm="100000">
                                          <p:val>
                                            <p:strVal val="#ppt_y"/>
                                          </p:val>
                                        </p:tav>
                                      </p:tavLst>
                                    </p:anim>
                                  </p:childTnLst>
                                </p:cTn>
                              </p:par>
                            </p:childTnLst>
                          </p:cTn>
                        </p:par>
                        <p:par>
                          <p:cTn id="34" fill="hold">
                            <p:stCondLst>
                              <p:cond delay="4000"/>
                            </p:stCondLst>
                            <p:childTnLst>
                              <p:par>
                                <p:cTn id="35" presetID="42" presetClass="entr" presetSubtype="0" fill="hold" grpId="0" nodeType="afterEffect">
                                  <p:stCondLst>
                                    <p:cond delay="0"/>
                                  </p:stCondLst>
                                  <p:childTnLst>
                                    <p:set>
                                      <p:cBhvr>
                                        <p:cTn id="36" dur="1" fill="hold">
                                          <p:stCondLst>
                                            <p:cond delay="0"/>
                                          </p:stCondLst>
                                        </p:cTn>
                                        <p:tgtEl>
                                          <p:spTgt spid="52"/>
                                        </p:tgtEl>
                                        <p:attrNameLst>
                                          <p:attrName>style.visibility</p:attrName>
                                        </p:attrNameLst>
                                      </p:cBhvr>
                                      <p:to>
                                        <p:strVal val="visible"/>
                                      </p:to>
                                    </p:set>
                                    <p:animEffect transition="in" filter="fade">
                                      <p:cBhvr>
                                        <p:cTn id="37" dur="1000"/>
                                        <p:tgtEl>
                                          <p:spTgt spid="52"/>
                                        </p:tgtEl>
                                      </p:cBhvr>
                                    </p:animEffect>
                                    <p:anim calcmode="lin" valueType="num">
                                      <p:cBhvr>
                                        <p:cTn id="38" dur="1000" fill="hold"/>
                                        <p:tgtEl>
                                          <p:spTgt spid="52"/>
                                        </p:tgtEl>
                                        <p:attrNameLst>
                                          <p:attrName>ppt_x</p:attrName>
                                        </p:attrNameLst>
                                      </p:cBhvr>
                                      <p:tavLst>
                                        <p:tav tm="0">
                                          <p:val>
                                            <p:strVal val="#ppt_x"/>
                                          </p:val>
                                        </p:tav>
                                        <p:tav tm="100000">
                                          <p:val>
                                            <p:strVal val="#ppt_x"/>
                                          </p:val>
                                        </p:tav>
                                      </p:tavLst>
                                    </p:anim>
                                    <p:anim calcmode="lin" valueType="num">
                                      <p:cBhvr>
                                        <p:cTn id="39" dur="1000" fill="hold"/>
                                        <p:tgtEl>
                                          <p:spTgt spid="52"/>
                                        </p:tgtEl>
                                        <p:attrNameLst>
                                          <p:attrName>ppt_y</p:attrName>
                                        </p:attrNameLst>
                                      </p:cBhvr>
                                      <p:tavLst>
                                        <p:tav tm="0">
                                          <p:val>
                                            <p:strVal val="#ppt_y+.1"/>
                                          </p:val>
                                        </p:tav>
                                        <p:tav tm="100000">
                                          <p:val>
                                            <p:strVal val="#ppt_y"/>
                                          </p:val>
                                        </p:tav>
                                      </p:tavLst>
                                    </p:anim>
                                  </p:childTnLst>
                                </p:cTn>
                              </p:par>
                              <p:par>
                                <p:cTn id="40" presetID="10" presetClass="entr" presetSubtype="0" fill="hold" grpId="0" nodeType="withEffect">
                                  <p:stCondLst>
                                    <p:cond delay="0"/>
                                  </p:stCondLst>
                                  <p:childTnLst>
                                    <p:set>
                                      <p:cBhvr>
                                        <p:cTn id="41" dur="1" fill="hold">
                                          <p:stCondLst>
                                            <p:cond delay="0"/>
                                          </p:stCondLst>
                                        </p:cTn>
                                        <p:tgtEl>
                                          <p:spTgt spid="63"/>
                                        </p:tgtEl>
                                        <p:attrNameLst>
                                          <p:attrName>style.visibility</p:attrName>
                                        </p:attrNameLst>
                                      </p:cBhvr>
                                      <p:to>
                                        <p:strVal val="visible"/>
                                      </p:to>
                                    </p:set>
                                    <p:animEffect transition="in" filter="fade">
                                      <p:cBhvr>
                                        <p:cTn id="42"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8" grpId="0"/>
      <p:bldP spid="6" grpId="0" animBg="1"/>
      <p:bldP spid="31" grpId="0" animBg="1"/>
      <p:bldP spid="32" grpId="0" animBg="1"/>
      <p:bldP spid="52" grpId="0" animBg="1"/>
      <p:bldP spid="53" grpId="0" animBg="1"/>
      <p:bldP spid="6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xmlns="" id="{73650BAF-1624-4F46-81C3-F83D7B775E8B}"/>
              </a:ext>
            </a:extLst>
          </p:cNvPr>
          <p:cNvGrpSpPr/>
          <p:nvPr/>
        </p:nvGrpSpPr>
        <p:grpSpPr>
          <a:xfrm>
            <a:off x="8405129" y="4124016"/>
            <a:ext cx="2581657" cy="2137049"/>
            <a:chOff x="8405129" y="4124016"/>
            <a:chExt cx="2581657" cy="2137049"/>
          </a:xfrm>
        </p:grpSpPr>
        <p:sp>
          <p:nvSpPr>
            <p:cNvPr id="65" name="Rectangle 64">
              <a:extLst>
                <a:ext uri="{FF2B5EF4-FFF2-40B4-BE49-F238E27FC236}">
                  <a16:creationId xmlns:a16="http://schemas.microsoft.com/office/drawing/2014/main" xmlns="" id="{F60785E1-920B-4EE8-9BC6-3746616CC910}"/>
                </a:ext>
              </a:extLst>
            </p:cNvPr>
            <p:cNvSpPr/>
            <p:nvPr/>
          </p:nvSpPr>
          <p:spPr>
            <a:xfrm>
              <a:off x="8405129" y="4124016"/>
              <a:ext cx="2581657" cy="2108130"/>
            </a:xfrm>
            <a:prstGeom prst="rect">
              <a:avLst/>
            </a:prstGeom>
            <a:solidFill>
              <a:schemeClr val="accent2">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7" name="Rectangle 66">
              <a:extLst>
                <a:ext uri="{FF2B5EF4-FFF2-40B4-BE49-F238E27FC236}">
                  <a16:creationId xmlns:a16="http://schemas.microsoft.com/office/drawing/2014/main" xmlns="" id="{D8DC2590-32A9-4AC3-A758-CB767519188D}"/>
                </a:ext>
              </a:extLst>
            </p:cNvPr>
            <p:cNvSpPr/>
            <p:nvPr/>
          </p:nvSpPr>
          <p:spPr>
            <a:xfrm>
              <a:off x="8405129" y="6181416"/>
              <a:ext cx="2581657" cy="7964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grpSp>
        <p:nvGrpSpPr>
          <p:cNvPr id="4" name="Group 3">
            <a:extLst>
              <a:ext uri="{FF2B5EF4-FFF2-40B4-BE49-F238E27FC236}">
                <a16:creationId xmlns:a16="http://schemas.microsoft.com/office/drawing/2014/main" xmlns="" id="{644E2700-6F9A-4B13-83EB-C99A694DB168}"/>
              </a:ext>
            </a:extLst>
          </p:cNvPr>
          <p:cNvGrpSpPr/>
          <p:nvPr/>
        </p:nvGrpSpPr>
        <p:grpSpPr>
          <a:xfrm>
            <a:off x="821267" y="4124016"/>
            <a:ext cx="3268742" cy="2137049"/>
            <a:chOff x="1220085" y="4124016"/>
            <a:chExt cx="2581657" cy="2137049"/>
          </a:xfrm>
        </p:grpSpPr>
        <p:sp>
          <p:nvSpPr>
            <p:cNvPr id="61" name="Rectangle 60">
              <a:extLst>
                <a:ext uri="{FF2B5EF4-FFF2-40B4-BE49-F238E27FC236}">
                  <a16:creationId xmlns:a16="http://schemas.microsoft.com/office/drawing/2014/main" xmlns="" id="{081ED8F9-FA35-46E4-A111-6E26EEF77E2D}"/>
                </a:ext>
              </a:extLst>
            </p:cNvPr>
            <p:cNvSpPr/>
            <p:nvPr/>
          </p:nvSpPr>
          <p:spPr>
            <a:xfrm>
              <a:off x="1220085" y="4124016"/>
              <a:ext cx="2581657" cy="2108130"/>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0" name="Rectangle 49">
              <a:extLst>
                <a:ext uri="{FF2B5EF4-FFF2-40B4-BE49-F238E27FC236}">
                  <a16:creationId xmlns:a16="http://schemas.microsoft.com/office/drawing/2014/main" xmlns="" id="{AB10E3E3-BD8F-40FF-8E28-66FEC53D2FE3}"/>
                </a:ext>
              </a:extLst>
            </p:cNvPr>
            <p:cNvSpPr/>
            <p:nvPr/>
          </p:nvSpPr>
          <p:spPr>
            <a:xfrm>
              <a:off x="1220085" y="6181416"/>
              <a:ext cx="2581657" cy="7964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grpSp>
        <p:nvGrpSpPr>
          <p:cNvPr id="3" name="Group 2">
            <a:extLst>
              <a:ext uri="{FF2B5EF4-FFF2-40B4-BE49-F238E27FC236}">
                <a16:creationId xmlns:a16="http://schemas.microsoft.com/office/drawing/2014/main" xmlns="" id="{758A07F6-9686-4B7B-87BB-CDD861143399}"/>
              </a:ext>
            </a:extLst>
          </p:cNvPr>
          <p:cNvGrpSpPr/>
          <p:nvPr/>
        </p:nvGrpSpPr>
        <p:grpSpPr>
          <a:xfrm>
            <a:off x="4442938" y="4124016"/>
            <a:ext cx="3320995" cy="2137049"/>
            <a:chOff x="4442938" y="4124016"/>
            <a:chExt cx="3320995" cy="2137049"/>
          </a:xfrm>
        </p:grpSpPr>
        <p:sp>
          <p:nvSpPr>
            <p:cNvPr id="62" name="Rectangle 61">
              <a:extLst>
                <a:ext uri="{FF2B5EF4-FFF2-40B4-BE49-F238E27FC236}">
                  <a16:creationId xmlns:a16="http://schemas.microsoft.com/office/drawing/2014/main" xmlns="" id="{87210F91-94DD-45E7-B551-F12A6A500EBA}"/>
                </a:ext>
              </a:extLst>
            </p:cNvPr>
            <p:cNvSpPr/>
            <p:nvPr/>
          </p:nvSpPr>
          <p:spPr>
            <a:xfrm>
              <a:off x="4442938" y="4124016"/>
              <a:ext cx="3320995" cy="2108130"/>
            </a:xfrm>
            <a:prstGeom prst="rect">
              <a:avLst/>
            </a:prstGeom>
            <a:solidFill>
              <a:schemeClr val="accent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4" name="Rectangle 63">
              <a:extLst>
                <a:ext uri="{FF2B5EF4-FFF2-40B4-BE49-F238E27FC236}">
                  <a16:creationId xmlns:a16="http://schemas.microsoft.com/office/drawing/2014/main" xmlns="" id="{88C069E6-A4D4-4420-9161-D0167DC96E62}"/>
                </a:ext>
              </a:extLst>
            </p:cNvPr>
            <p:cNvSpPr/>
            <p:nvPr/>
          </p:nvSpPr>
          <p:spPr>
            <a:xfrm>
              <a:off x="4442938" y="6181416"/>
              <a:ext cx="3320995" cy="796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sp>
        <p:nvSpPr>
          <p:cNvPr id="2" name="Rectangle 1">
            <a:extLst>
              <a:ext uri="{FF2B5EF4-FFF2-40B4-BE49-F238E27FC236}">
                <a16:creationId xmlns:a16="http://schemas.microsoft.com/office/drawing/2014/main" xmlns="" id="{9B8C1B79-74CD-4966-8BAA-84F8C87CB299}"/>
              </a:ext>
            </a:extLst>
          </p:cNvPr>
          <p:cNvSpPr/>
          <p:nvPr/>
        </p:nvSpPr>
        <p:spPr>
          <a:xfrm>
            <a:off x="888390" y="0"/>
            <a:ext cx="10344572" cy="40358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xmlns="" id="{B6A30D08-554D-46D9-ACD6-6FF2C85BBB60}"/>
              </a:ext>
            </a:extLst>
          </p:cNvPr>
          <p:cNvGrpSpPr/>
          <p:nvPr/>
        </p:nvGrpSpPr>
        <p:grpSpPr>
          <a:xfrm>
            <a:off x="4428067" y="2012073"/>
            <a:ext cx="3335866" cy="1896460"/>
            <a:chOff x="5511800" y="3492501"/>
            <a:chExt cx="776289" cy="441325"/>
          </a:xfrm>
          <a:solidFill>
            <a:schemeClr val="accent1"/>
          </a:solidFill>
        </p:grpSpPr>
        <p:sp>
          <p:nvSpPr>
            <p:cNvPr id="6" name="Freeform 5">
              <a:extLst>
                <a:ext uri="{FF2B5EF4-FFF2-40B4-BE49-F238E27FC236}">
                  <a16:creationId xmlns:a16="http://schemas.microsoft.com/office/drawing/2014/main" xmlns="" id="{483D707F-AF49-4F71-A816-1008D5145F13}"/>
                </a:ext>
              </a:extLst>
            </p:cNvPr>
            <p:cNvSpPr>
              <a:spLocks/>
            </p:cNvSpPr>
            <p:nvPr/>
          </p:nvSpPr>
          <p:spPr bwMode="auto">
            <a:xfrm>
              <a:off x="5709865" y="3732213"/>
              <a:ext cx="383352" cy="201613"/>
            </a:xfrm>
            <a:custGeom>
              <a:avLst/>
              <a:gdLst>
                <a:gd name="T0" fmla="*/ 0 w 270"/>
                <a:gd name="T1" fmla="*/ 143 h 143"/>
                <a:gd name="T2" fmla="*/ 61 w 270"/>
                <a:gd name="T3" fmla="*/ 31 h 143"/>
                <a:gd name="T4" fmla="*/ 206 w 270"/>
                <a:gd name="T5" fmla="*/ 30 h 143"/>
                <a:gd name="T6" fmla="*/ 270 w 270"/>
                <a:gd name="T7" fmla="*/ 143 h 143"/>
                <a:gd name="T8" fmla="*/ 0 w 270"/>
                <a:gd name="T9" fmla="*/ 143 h 143"/>
              </a:gdLst>
              <a:ahLst/>
              <a:cxnLst>
                <a:cxn ang="0">
                  <a:pos x="T0" y="T1"/>
                </a:cxn>
                <a:cxn ang="0">
                  <a:pos x="T2" y="T3"/>
                </a:cxn>
                <a:cxn ang="0">
                  <a:pos x="T4" y="T5"/>
                </a:cxn>
                <a:cxn ang="0">
                  <a:pos x="T6" y="T7"/>
                </a:cxn>
                <a:cxn ang="0">
                  <a:pos x="T8" y="T9"/>
                </a:cxn>
              </a:cxnLst>
              <a:rect l="0" t="0" r="r" b="b"/>
              <a:pathLst>
                <a:path w="270" h="143">
                  <a:moveTo>
                    <a:pt x="0" y="143"/>
                  </a:moveTo>
                  <a:cubicBezTo>
                    <a:pt x="2" y="96"/>
                    <a:pt x="21" y="57"/>
                    <a:pt x="61" y="31"/>
                  </a:cubicBezTo>
                  <a:cubicBezTo>
                    <a:pt x="108" y="1"/>
                    <a:pt x="158" y="0"/>
                    <a:pt x="206" y="30"/>
                  </a:cubicBezTo>
                  <a:cubicBezTo>
                    <a:pt x="248" y="55"/>
                    <a:pt x="268" y="94"/>
                    <a:pt x="270" y="143"/>
                  </a:cubicBezTo>
                  <a:cubicBezTo>
                    <a:pt x="180" y="143"/>
                    <a:pt x="90" y="143"/>
                    <a:pt x="0" y="14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7" name="Freeform 6">
              <a:extLst>
                <a:ext uri="{FF2B5EF4-FFF2-40B4-BE49-F238E27FC236}">
                  <a16:creationId xmlns:a16="http://schemas.microsoft.com/office/drawing/2014/main" xmlns="" id="{AEE2F063-84A0-48F6-9D4D-A0E4ECAAE872}"/>
                </a:ext>
              </a:extLst>
            </p:cNvPr>
            <p:cNvSpPr>
              <a:spLocks/>
            </p:cNvSpPr>
            <p:nvPr/>
          </p:nvSpPr>
          <p:spPr bwMode="auto">
            <a:xfrm>
              <a:off x="5786536" y="3492501"/>
              <a:ext cx="226818" cy="220663"/>
            </a:xfrm>
            <a:custGeom>
              <a:avLst/>
              <a:gdLst>
                <a:gd name="T0" fmla="*/ 79 w 158"/>
                <a:gd name="T1" fmla="*/ 157 h 157"/>
                <a:gd name="T2" fmla="*/ 0 w 158"/>
                <a:gd name="T3" fmla="*/ 78 h 157"/>
                <a:gd name="T4" fmla="*/ 79 w 158"/>
                <a:gd name="T5" fmla="*/ 0 h 157"/>
                <a:gd name="T6" fmla="*/ 157 w 158"/>
                <a:gd name="T7" fmla="*/ 79 h 157"/>
                <a:gd name="T8" fmla="*/ 79 w 158"/>
                <a:gd name="T9" fmla="*/ 157 h 157"/>
              </a:gdLst>
              <a:ahLst/>
              <a:cxnLst>
                <a:cxn ang="0">
                  <a:pos x="T0" y="T1"/>
                </a:cxn>
                <a:cxn ang="0">
                  <a:pos x="T2" y="T3"/>
                </a:cxn>
                <a:cxn ang="0">
                  <a:pos x="T4" y="T5"/>
                </a:cxn>
                <a:cxn ang="0">
                  <a:pos x="T6" y="T7"/>
                </a:cxn>
                <a:cxn ang="0">
                  <a:pos x="T8" y="T9"/>
                </a:cxn>
              </a:cxnLst>
              <a:rect l="0" t="0" r="r" b="b"/>
              <a:pathLst>
                <a:path w="158" h="157">
                  <a:moveTo>
                    <a:pt x="79" y="157"/>
                  </a:moveTo>
                  <a:cubicBezTo>
                    <a:pt x="36" y="157"/>
                    <a:pt x="0" y="122"/>
                    <a:pt x="0" y="78"/>
                  </a:cubicBezTo>
                  <a:cubicBezTo>
                    <a:pt x="1" y="35"/>
                    <a:pt x="35" y="0"/>
                    <a:pt x="79" y="0"/>
                  </a:cubicBezTo>
                  <a:cubicBezTo>
                    <a:pt x="123" y="0"/>
                    <a:pt x="158" y="35"/>
                    <a:pt x="157" y="79"/>
                  </a:cubicBezTo>
                  <a:cubicBezTo>
                    <a:pt x="157" y="122"/>
                    <a:pt x="122" y="157"/>
                    <a:pt x="79" y="15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 name="Freeform 7">
              <a:extLst>
                <a:ext uri="{FF2B5EF4-FFF2-40B4-BE49-F238E27FC236}">
                  <a16:creationId xmlns:a16="http://schemas.microsoft.com/office/drawing/2014/main" xmlns="" id="{2CB61DF6-D1C9-4F09-B15A-8C7236196015}"/>
                </a:ext>
              </a:extLst>
            </p:cNvPr>
            <p:cNvSpPr>
              <a:spLocks/>
            </p:cNvSpPr>
            <p:nvPr/>
          </p:nvSpPr>
          <p:spPr bwMode="auto">
            <a:xfrm>
              <a:off x="5575692" y="3556001"/>
              <a:ext cx="191676" cy="188913"/>
            </a:xfrm>
            <a:custGeom>
              <a:avLst/>
              <a:gdLst>
                <a:gd name="T0" fmla="*/ 134 w 135"/>
                <a:gd name="T1" fmla="*/ 67 h 135"/>
                <a:gd name="T2" fmla="*/ 68 w 135"/>
                <a:gd name="T3" fmla="*/ 134 h 135"/>
                <a:gd name="T4" fmla="*/ 0 w 135"/>
                <a:gd name="T5" fmla="*/ 67 h 135"/>
                <a:gd name="T6" fmla="*/ 67 w 135"/>
                <a:gd name="T7" fmla="*/ 0 h 135"/>
                <a:gd name="T8" fmla="*/ 134 w 135"/>
                <a:gd name="T9" fmla="*/ 67 h 135"/>
              </a:gdLst>
              <a:ahLst/>
              <a:cxnLst>
                <a:cxn ang="0">
                  <a:pos x="T0" y="T1"/>
                </a:cxn>
                <a:cxn ang="0">
                  <a:pos x="T2" y="T3"/>
                </a:cxn>
                <a:cxn ang="0">
                  <a:pos x="T4" y="T5"/>
                </a:cxn>
                <a:cxn ang="0">
                  <a:pos x="T6" y="T7"/>
                </a:cxn>
                <a:cxn ang="0">
                  <a:pos x="T8" y="T9"/>
                </a:cxn>
              </a:cxnLst>
              <a:rect l="0" t="0" r="r" b="b"/>
              <a:pathLst>
                <a:path w="135" h="135">
                  <a:moveTo>
                    <a:pt x="134" y="67"/>
                  </a:moveTo>
                  <a:cubicBezTo>
                    <a:pt x="135" y="104"/>
                    <a:pt x="104" y="134"/>
                    <a:pt x="68" y="134"/>
                  </a:cubicBezTo>
                  <a:cubicBezTo>
                    <a:pt x="31" y="135"/>
                    <a:pt x="0" y="105"/>
                    <a:pt x="0" y="67"/>
                  </a:cubicBezTo>
                  <a:cubicBezTo>
                    <a:pt x="0" y="30"/>
                    <a:pt x="29" y="0"/>
                    <a:pt x="67" y="0"/>
                  </a:cubicBezTo>
                  <a:cubicBezTo>
                    <a:pt x="104" y="0"/>
                    <a:pt x="135" y="31"/>
                    <a:pt x="134" y="6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9" name="Freeform 8">
              <a:extLst>
                <a:ext uri="{FF2B5EF4-FFF2-40B4-BE49-F238E27FC236}">
                  <a16:creationId xmlns:a16="http://schemas.microsoft.com/office/drawing/2014/main" xmlns="" id="{A9284572-1819-42A4-ACD1-056DE326904F}"/>
                </a:ext>
              </a:extLst>
            </p:cNvPr>
            <p:cNvSpPr>
              <a:spLocks/>
            </p:cNvSpPr>
            <p:nvPr/>
          </p:nvSpPr>
          <p:spPr bwMode="auto">
            <a:xfrm>
              <a:off x="6032521" y="3556001"/>
              <a:ext cx="191676" cy="188913"/>
            </a:xfrm>
            <a:custGeom>
              <a:avLst/>
              <a:gdLst>
                <a:gd name="T0" fmla="*/ 1 w 135"/>
                <a:gd name="T1" fmla="*/ 67 h 134"/>
                <a:gd name="T2" fmla="*/ 68 w 135"/>
                <a:gd name="T3" fmla="*/ 0 h 134"/>
                <a:gd name="T4" fmla="*/ 135 w 135"/>
                <a:gd name="T5" fmla="*/ 67 h 134"/>
                <a:gd name="T6" fmla="*/ 68 w 135"/>
                <a:gd name="T7" fmla="*/ 134 h 134"/>
                <a:gd name="T8" fmla="*/ 1 w 135"/>
                <a:gd name="T9" fmla="*/ 67 h 134"/>
              </a:gdLst>
              <a:ahLst/>
              <a:cxnLst>
                <a:cxn ang="0">
                  <a:pos x="T0" y="T1"/>
                </a:cxn>
                <a:cxn ang="0">
                  <a:pos x="T2" y="T3"/>
                </a:cxn>
                <a:cxn ang="0">
                  <a:pos x="T4" y="T5"/>
                </a:cxn>
                <a:cxn ang="0">
                  <a:pos x="T6" y="T7"/>
                </a:cxn>
                <a:cxn ang="0">
                  <a:pos x="T8" y="T9"/>
                </a:cxn>
              </a:cxnLst>
              <a:rect l="0" t="0" r="r" b="b"/>
              <a:pathLst>
                <a:path w="135" h="134">
                  <a:moveTo>
                    <a:pt x="1" y="67"/>
                  </a:moveTo>
                  <a:cubicBezTo>
                    <a:pt x="0" y="31"/>
                    <a:pt x="30" y="0"/>
                    <a:pt x="68" y="0"/>
                  </a:cubicBezTo>
                  <a:cubicBezTo>
                    <a:pt x="105" y="0"/>
                    <a:pt x="135" y="30"/>
                    <a:pt x="135" y="67"/>
                  </a:cubicBezTo>
                  <a:cubicBezTo>
                    <a:pt x="135" y="105"/>
                    <a:pt x="104" y="134"/>
                    <a:pt x="68" y="134"/>
                  </a:cubicBezTo>
                  <a:cubicBezTo>
                    <a:pt x="31" y="134"/>
                    <a:pt x="0" y="104"/>
                    <a:pt x="1" y="6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0" name="Freeform 9">
              <a:extLst>
                <a:ext uri="{FF2B5EF4-FFF2-40B4-BE49-F238E27FC236}">
                  <a16:creationId xmlns:a16="http://schemas.microsoft.com/office/drawing/2014/main" xmlns="" id="{8FC38E3E-38AB-4809-A48F-C5BE7AF95ADC}"/>
                </a:ext>
              </a:extLst>
            </p:cNvPr>
            <p:cNvSpPr>
              <a:spLocks/>
            </p:cNvSpPr>
            <p:nvPr/>
          </p:nvSpPr>
          <p:spPr bwMode="auto">
            <a:xfrm>
              <a:off x="6061271" y="3754438"/>
              <a:ext cx="226818" cy="179388"/>
            </a:xfrm>
            <a:custGeom>
              <a:avLst/>
              <a:gdLst>
                <a:gd name="T0" fmla="*/ 155 w 161"/>
                <a:gd name="T1" fmla="*/ 128 h 128"/>
                <a:gd name="T2" fmla="*/ 45 w 161"/>
                <a:gd name="T3" fmla="*/ 128 h 128"/>
                <a:gd name="T4" fmla="*/ 0 w 161"/>
                <a:gd name="T5" fmla="*/ 18 h 128"/>
                <a:gd name="T6" fmla="*/ 103 w 161"/>
                <a:gd name="T7" fmla="*/ 20 h 128"/>
                <a:gd name="T8" fmla="*/ 155 w 161"/>
                <a:gd name="T9" fmla="*/ 128 h 128"/>
              </a:gdLst>
              <a:ahLst/>
              <a:cxnLst>
                <a:cxn ang="0">
                  <a:pos x="T0" y="T1"/>
                </a:cxn>
                <a:cxn ang="0">
                  <a:pos x="T2" y="T3"/>
                </a:cxn>
                <a:cxn ang="0">
                  <a:pos x="T4" y="T5"/>
                </a:cxn>
                <a:cxn ang="0">
                  <a:pos x="T6" y="T7"/>
                </a:cxn>
                <a:cxn ang="0">
                  <a:pos x="T8" y="T9"/>
                </a:cxn>
              </a:cxnLst>
              <a:rect l="0" t="0" r="r" b="b"/>
              <a:pathLst>
                <a:path w="161" h="128">
                  <a:moveTo>
                    <a:pt x="155" y="128"/>
                  </a:moveTo>
                  <a:cubicBezTo>
                    <a:pt x="119" y="128"/>
                    <a:pt x="82" y="128"/>
                    <a:pt x="45" y="128"/>
                  </a:cubicBezTo>
                  <a:cubicBezTo>
                    <a:pt x="44" y="86"/>
                    <a:pt x="29" y="49"/>
                    <a:pt x="0" y="18"/>
                  </a:cubicBezTo>
                  <a:cubicBezTo>
                    <a:pt x="25" y="3"/>
                    <a:pt x="69" y="0"/>
                    <a:pt x="103" y="20"/>
                  </a:cubicBezTo>
                  <a:cubicBezTo>
                    <a:pt x="144" y="45"/>
                    <a:pt x="161" y="89"/>
                    <a:pt x="155" y="12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1" name="Freeform 10">
              <a:extLst>
                <a:ext uri="{FF2B5EF4-FFF2-40B4-BE49-F238E27FC236}">
                  <a16:creationId xmlns:a16="http://schemas.microsoft.com/office/drawing/2014/main" xmlns="" id="{2B30E97C-D917-4201-A641-32B05BB7D263}"/>
                </a:ext>
              </a:extLst>
            </p:cNvPr>
            <p:cNvSpPr>
              <a:spLocks/>
            </p:cNvSpPr>
            <p:nvPr/>
          </p:nvSpPr>
          <p:spPr bwMode="auto">
            <a:xfrm>
              <a:off x="5511800" y="3754438"/>
              <a:ext cx="226818" cy="179388"/>
            </a:xfrm>
            <a:custGeom>
              <a:avLst/>
              <a:gdLst>
                <a:gd name="T0" fmla="*/ 6 w 161"/>
                <a:gd name="T1" fmla="*/ 128 h 128"/>
                <a:gd name="T2" fmla="*/ 116 w 161"/>
                <a:gd name="T3" fmla="*/ 128 h 128"/>
                <a:gd name="T4" fmla="*/ 161 w 161"/>
                <a:gd name="T5" fmla="*/ 18 h 128"/>
                <a:gd name="T6" fmla="*/ 58 w 161"/>
                <a:gd name="T7" fmla="*/ 20 h 128"/>
                <a:gd name="T8" fmla="*/ 6 w 161"/>
                <a:gd name="T9" fmla="*/ 128 h 128"/>
              </a:gdLst>
              <a:ahLst/>
              <a:cxnLst>
                <a:cxn ang="0">
                  <a:pos x="T0" y="T1"/>
                </a:cxn>
                <a:cxn ang="0">
                  <a:pos x="T2" y="T3"/>
                </a:cxn>
                <a:cxn ang="0">
                  <a:pos x="T4" y="T5"/>
                </a:cxn>
                <a:cxn ang="0">
                  <a:pos x="T6" y="T7"/>
                </a:cxn>
                <a:cxn ang="0">
                  <a:pos x="T8" y="T9"/>
                </a:cxn>
              </a:cxnLst>
              <a:rect l="0" t="0" r="r" b="b"/>
              <a:pathLst>
                <a:path w="161" h="128">
                  <a:moveTo>
                    <a:pt x="6" y="128"/>
                  </a:moveTo>
                  <a:cubicBezTo>
                    <a:pt x="42" y="128"/>
                    <a:pt x="79" y="128"/>
                    <a:pt x="116" y="128"/>
                  </a:cubicBezTo>
                  <a:cubicBezTo>
                    <a:pt x="117" y="86"/>
                    <a:pt x="132" y="49"/>
                    <a:pt x="161" y="18"/>
                  </a:cubicBezTo>
                  <a:cubicBezTo>
                    <a:pt x="136" y="3"/>
                    <a:pt x="92" y="0"/>
                    <a:pt x="58" y="20"/>
                  </a:cubicBezTo>
                  <a:cubicBezTo>
                    <a:pt x="17" y="45"/>
                    <a:pt x="0" y="89"/>
                    <a:pt x="6" y="12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sp>
        <p:nvSpPr>
          <p:cNvPr id="30" name="TextBox 29">
            <a:extLst>
              <a:ext uri="{FF2B5EF4-FFF2-40B4-BE49-F238E27FC236}">
                <a16:creationId xmlns:a16="http://schemas.microsoft.com/office/drawing/2014/main" xmlns="" id="{366288A5-37A7-479D-9050-4535FE30645D}"/>
              </a:ext>
            </a:extLst>
          </p:cNvPr>
          <p:cNvSpPr txBox="1"/>
          <p:nvPr/>
        </p:nvSpPr>
        <p:spPr>
          <a:xfrm>
            <a:off x="779522" y="121919"/>
            <a:ext cx="10667606"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5400" dirty="0" smtClean="0">
                <a:solidFill>
                  <a:srgbClr val="FFFFFF"/>
                </a:solidFill>
                <a:latin typeface="Noto Sans" panose="020B0502040504020204" pitchFamily="34"/>
                <a:ea typeface="Noto Sans" panose="020B0502040504020204" pitchFamily="34"/>
                <a:cs typeface="Noto Sans" panose="020B0502040504020204" pitchFamily="34"/>
              </a:rPr>
              <a:t>E-Sınav ile İlgili İş Süreçleri</a:t>
            </a:r>
            <a:endParaRPr kumimoji="0" lang="en-GB" sz="54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grpSp>
        <p:nvGrpSpPr>
          <p:cNvPr id="31" name="Group 30">
            <a:extLst>
              <a:ext uri="{FF2B5EF4-FFF2-40B4-BE49-F238E27FC236}">
                <a16:creationId xmlns:a16="http://schemas.microsoft.com/office/drawing/2014/main" xmlns="" id="{BFB9D2FA-38FF-4883-841E-43BB4275FD8A}"/>
              </a:ext>
            </a:extLst>
          </p:cNvPr>
          <p:cNvGrpSpPr/>
          <p:nvPr/>
        </p:nvGrpSpPr>
        <p:grpSpPr>
          <a:xfrm>
            <a:off x="8487057" y="2540177"/>
            <a:ext cx="2400868" cy="1364908"/>
            <a:chOff x="5511800" y="3492501"/>
            <a:chExt cx="776289" cy="441325"/>
          </a:xfrm>
          <a:solidFill>
            <a:schemeClr val="accent2"/>
          </a:solidFill>
        </p:grpSpPr>
        <p:sp>
          <p:nvSpPr>
            <p:cNvPr id="32" name="Freeform 5">
              <a:extLst>
                <a:ext uri="{FF2B5EF4-FFF2-40B4-BE49-F238E27FC236}">
                  <a16:creationId xmlns:a16="http://schemas.microsoft.com/office/drawing/2014/main" xmlns="" id="{7DA1C184-6326-4F3F-B954-543FB602FF37}"/>
                </a:ext>
              </a:extLst>
            </p:cNvPr>
            <p:cNvSpPr>
              <a:spLocks/>
            </p:cNvSpPr>
            <p:nvPr/>
          </p:nvSpPr>
          <p:spPr bwMode="auto">
            <a:xfrm>
              <a:off x="5709865" y="3732213"/>
              <a:ext cx="383352" cy="201613"/>
            </a:xfrm>
            <a:custGeom>
              <a:avLst/>
              <a:gdLst>
                <a:gd name="T0" fmla="*/ 0 w 270"/>
                <a:gd name="T1" fmla="*/ 143 h 143"/>
                <a:gd name="T2" fmla="*/ 61 w 270"/>
                <a:gd name="T3" fmla="*/ 31 h 143"/>
                <a:gd name="T4" fmla="*/ 206 w 270"/>
                <a:gd name="T5" fmla="*/ 30 h 143"/>
                <a:gd name="T6" fmla="*/ 270 w 270"/>
                <a:gd name="T7" fmla="*/ 143 h 143"/>
                <a:gd name="T8" fmla="*/ 0 w 270"/>
                <a:gd name="T9" fmla="*/ 143 h 143"/>
              </a:gdLst>
              <a:ahLst/>
              <a:cxnLst>
                <a:cxn ang="0">
                  <a:pos x="T0" y="T1"/>
                </a:cxn>
                <a:cxn ang="0">
                  <a:pos x="T2" y="T3"/>
                </a:cxn>
                <a:cxn ang="0">
                  <a:pos x="T4" y="T5"/>
                </a:cxn>
                <a:cxn ang="0">
                  <a:pos x="T6" y="T7"/>
                </a:cxn>
                <a:cxn ang="0">
                  <a:pos x="T8" y="T9"/>
                </a:cxn>
              </a:cxnLst>
              <a:rect l="0" t="0" r="r" b="b"/>
              <a:pathLst>
                <a:path w="270" h="143">
                  <a:moveTo>
                    <a:pt x="0" y="143"/>
                  </a:moveTo>
                  <a:cubicBezTo>
                    <a:pt x="2" y="96"/>
                    <a:pt x="21" y="57"/>
                    <a:pt x="61" y="31"/>
                  </a:cubicBezTo>
                  <a:cubicBezTo>
                    <a:pt x="108" y="1"/>
                    <a:pt x="158" y="0"/>
                    <a:pt x="206" y="30"/>
                  </a:cubicBezTo>
                  <a:cubicBezTo>
                    <a:pt x="248" y="55"/>
                    <a:pt x="268" y="94"/>
                    <a:pt x="270" y="143"/>
                  </a:cubicBezTo>
                  <a:cubicBezTo>
                    <a:pt x="180" y="143"/>
                    <a:pt x="90" y="143"/>
                    <a:pt x="0" y="14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3" name="Freeform 6">
              <a:extLst>
                <a:ext uri="{FF2B5EF4-FFF2-40B4-BE49-F238E27FC236}">
                  <a16:creationId xmlns:a16="http://schemas.microsoft.com/office/drawing/2014/main" xmlns="" id="{74475373-23BF-4493-8FF5-0B72CBACE55A}"/>
                </a:ext>
              </a:extLst>
            </p:cNvPr>
            <p:cNvSpPr>
              <a:spLocks/>
            </p:cNvSpPr>
            <p:nvPr/>
          </p:nvSpPr>
          <p:spPr bwMode="auto">
            <a:xfrm>
              <a:off x="5786536" y="3492501"/>
              <a:ext cx="226818" cy="220663"/>
            </a:xfrm>
            <a:custGeom>
              <a:avLst/>
              <a:gdLst>
                <a:gd name="T0" fmla="*/ 79 w 158"/>
                <a:gd name="T1" fmla="*/ 157 h 157"/>
                <a:gd name="T2" fmla="*/ 0 w 158"/>
                <a:gd name="T3" fmla="*/ 78 h 157"/>
                <a:gd name="T4" fmla="*/ 79 w 158"/>
                <a:gd name="T5" fmla="*/ 0 h 157"/>
                <a:gd name="T6" fmla="*/ 157 w 158"/>
                <a:gd name="T7" fmla="*/ 79 h 157"/>
                <a:gd name="T8" fmla="*/ 79 w 158"/>
                <a:gd name="T9" fmla="*/ 157 h 157"/>
              </a:gdLst>
              <a:ahLst/>
              <a:cxnLst>
                <a:cxn ang="0">
                  <a:pos x="T0" y="T1"/>
                </a:cxn>
                <a:cxn ang="0">
                  <a:pos x="T2" y="T3"/>
                </a:cxn>
                <a:cxn ang="0">
                  <a:pos x="T4" y="T5"/>
                </a:cxn>
                <a:cxn ang="0">
                  <a:pos x="T6" y="T7"/>
                </a:cxn>
                <a:cxn ang="0">
                  <a:pos x="T8" y="T9"/>
                </a:cxn>
              </a:cxnLst>
              <a:rect l="0" t="0" r="r" b="b"/>
              <a:pathLst>
                <a:path w="158" h="157">
                  <a:moveTo>
                    <a:pt x="79" y="157"/>
                  </a:moveTo>
                  <a:cubicBezTo>
                    <a:pt x="36" y="157"/>
                    <a:pt x="0" y="122"/>
                    <a:pt x="0" y="78"/>
                  </a:cubicBezTo>
                  <a:cubicBezTo>
                    <a:pt x="1" y="35"/>
                    <a:pt x="35" y="0"/>
                    <a:pt x="79" y="0"/>
                  </a:cubicBezTo>
                  <a:cubicBezTo>
                    <a:pt x="123" y="0"/>
                    <a:pt x="158" y="35"/>
                    <a:pt x="157" y="79"/>
                  </a:cubicBezTo>
                  <a:cubicBezTo>
                    <a:pt x="157" y="122"/>
                    <a:pt x="122" y="157"/>
                    <a:pt x="79" y="15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4" name="Freeform 7">
              <a:extLst>
                <a:ext uri="{FF2B5EF4-FFF2-40B4-BE49-F238E27FC236}">
                  <a16:creationId xmlns:a16="http://schemas.microsoft.com/office/drawing/2014/main" xmlns="" id="{A77DF5BD-20D9-48CC-A487-A93D1829EB12}"/>
                </a:ext>
              </a:extLst>
            </p:cNvPr>
            <p:cNvSpPr>
              <a:spLocks/>
            </p:cNvSpPr>
            <p:nvPr/>
          </p:nvSpPr>
          <p:spPr bwMode="auto">
            <a:xfrm>
              <a:off x="5575692" y="3556001"/>
              <a:ext cx="191676" cy="188913"/>
            </a:xfrm>
            <a:custGeom>
              <a:avLst/>
              <a:gdLst>
                <a:gd name="T0" fmla="*/ 134 w 135"/>
                <a:gd name="T1" fmla="*/ 67 h 135"/>
                <a:gd name="T2" fmla="*/ 68 w 135"/>
                <a:gd name="T3" fmla="*/ 134 h 135"/>
                <a:gd name="T4" fmla="*/ 0 w 135"/>
                <a:gd name="T5" fmla="*/ 67 h 135"/>
                <a:gd name="T6" fmla="*/ 67 w 135"/>
                <a:gd name="T7" fmla="*/ 0 h 135"/>
                <a:gd name="T8" fmla="*/ 134 w 135"/>
                <a:gd name="T9" fmla="*/ 67 h 135"/>
              </a:gdLst>
              <a:ahLst/>
              <a:cxnLst>
                <a:cxn ang="0">
                  <a:pos x="T0" y="T1"/>
                </a:cxn>
                <a:cxn ang="0">
                  <a:pos x="T2" y="T3"/>
                </a:cxn>
                <a:cxn ang="0">
                  <a:pos x="T4" y="T5"/>
                </a:cxn>
                <a:cxn ang="0">
                  <a:pos x="T6" y="T7"/>
                </a:cxn>
                <a:cxn ang="0">
                  <a:pos x="T8" y="T9"/>
                </a:cxn>
              </a:cxnLst>
              <a:rect l="0" t="0" r="r" b="b"/>
              <a:pathLst>
                <a:path w="135" h="135">
                  <a:moveTo>
                    <a:pt x="134" y="67"/>
                  </a:moveTo>
                  <a:cubicBezTo>
                    <a:pt x="135" y="104"/>
                    <a:pt x="104" y="134"/>
                    <a:pt x="68" y="134"/>
                  </a:cubicBezTo>
                  <a:cubicBezTo>
                    <a:pt x="31" y="135"/>
                    <a:pt x="0" y="105"/>
                    <a:pt x="0" y="67"/>
                  </a:cubicBezTo>
                  <a:cubicBezTo>
                    <a:pt x="0" y="30"/>
                    <a:pt x="29" y="0"/>
                    <a:pt x="67" y="0"/>
                  </a:cubicBezTo>
                  <a:cubicBezTo>
                    <a:pt x="104" y="0"/>
                    <a:pt x="135" y="31"/>
                    <a:pt x="134" y="6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5" name="Freeform 8">
              <a:extLst>
                <a:ext uri="{FF2B5EF4-FFF2-40B4-BE49-F238E27FC236}">
                  <a16:creationId xmlns:a16="http://schemas.microsoft.com/office/drawing/2014/main" xmlns="" id="{B129D3B1-8171-4159-AE96-8D568FA8C7E9}"/>
                </a:ext>
              </a:extLst>
            </p:cNvPr>
            <p:cNvSpPr>
              <a:spLocks/>
            </p:cNvSpPr>
            <p:nvPr/>
          </p:nvSpPr>
          <p:spPr bwMode="auto">
            <a:xfrm>
              <a:off x="6032521" y="3556001"/>
              <a:ext cx="191676" cy="188913"/>
            </a:xfrm>
            <a:custGeom>
              <a:avLst/>
              <a:gdLst>
                <a:gd name="T0" fmla="*/ 1 w 135"/>
                <a:gd name="T1" fmla="*/ 67 h 134"/>
                <a:gd name="T2" fmla="*/ 68 w 135"/>
                <a:gd name="T3" fmla="*/ 0 h 134"/>
                <a:gd name="T4" fmla="*/ 135 w 135"/>
                <a:gd name="T5" fmla="*/ 67 h 134"/>
                <a:gd name="T6" fmla="*/ 68 w 135"/>
                <a:gd name="T7" fmla="*/ 134 h 134"/>
                <a:gd name="T8" fmla="*/ 1 w 135"/>
                <a:gd name="T9" fmla="*/ 67 h 134"/>
              </a:gdLst>
              <a:ahLst/>
              <a:cxnLst>
                <a:cxn ang="0">
                  <a:pos x="T0" y="T1"/>
                </a:cxn>
                <a:cxn ang="0">
                  <a:pos x="T2" y="T3"/>
                </a:cxn>
                <a:cxn ang="0">
                  <a:pos x="T4" y="T5"/>
                </a:cxn>
                <a:cxn ang="0">
                  <a:pos x="T6" y="T7"/>
                </a:cxn>
                <a:cxn ang="0">
                  <a:pos x="T8" y="T9"/>
                </a:cxn>
              </a:cxnLst>
              <a:rect l="0" t="0" r="r" b="b"/>
              <a:pathLst>
                <a:path w="135" h="134">
                  <a:moveTo>
                    <a:pt x="1" y="67"/>
                  </a:moveTo>
                  <a:cubicBezTo>
                    <a:pt x="0" y="31"/>
                    <a:pt x="30" y="0"/>
                    <a:pt x="68" y="0"/>
                  </a:cubicBezTo>
                  <a:cubicBezTo>
                    <a:pt x="105" y="0"/>
                    <a:pt x="135" y="30"/>
                    <a:pt x="135" y="67"/>
                  </a:cubicBezTo>
                  <a:cubicBezTo>
                    <a:pt x="135" y="105"/>
                    <a:pt x="104" y="134"/>
                    <a:pt x="68" y="134"/>
                  </a:cubicBezTo>
                  <a:cubicBezTo>
                    <a:pt x="31" y="134"/>
                    <a:pt x="0" y="104"/>
                    <a:pt x="1" y="6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6" name="Freeform 9">
              <a:extLst>
                <a:ext uri="{FF2B5EF4-FFF2-40B4-BE49-F238E27FC236}">
                  <a16:creationId xmlns:a16="http://schemas.microsoft.com/office/drawing/2014/main" xmlns="" id="{0A7534BE-BC59-4D9F-B0FC-0BF993F2AB6E}"/>
                </a:ext>
              </a:extLst>
            </p:cNvPr>
            <p:cNvSpPr>
              <a:spLocks/>
            </p:cNvSpPr>
            <p:nvPr/>
          </p:nvSpPr>
          <p:spPr bwMode="auto">
            <a:xfrm>
              <a:off x="6061271" y="3754438"/>
              <a:ext cx="226818" cy="179388"/>
            </a:xfrm>
            <a:custGeom>
              <a:avLst/>
              <a:gdLst>
                <a:gd name="T0" fmla="*/ 155 w 161"/>
                <a:gd name="T1" fmla="*/ 128 h 128"/>
                <a:gd name="T2" fmla="*/ 45 w 161"/>
                <a:gd name="T3" fmla="*/ 128 h 128"/>
                <a:gd name="T4" fmla="*/ 0 w 161"/>
                <a:gd name="T5" fmla="*/ 18 h 128"/>
                <a:gd name="T6" fmla="*/ 103 w 161"/>
                <a:gd name="T7" fmla="*/ 20 h 128"/>
                <a:gd name="T8" fmla="*/ 155 w 161"/>
                <a:gd name="T9" fmla="*/ 128 h 128"/>
              </a:gdLst>
              <a:ahLst/>
              <a:cxnLst>
                <a:cxn ang="0">
                  <a:pos x="T0" y="T1"/>
                </a:cxn>
                <a:cxn ang="0">
                  <a:pos x="T2" y="T3"/>
                </a:cxn>
                <a:cxn ang="0">
                  <a:pos x="T4" y="T5"/>
                </a:cxn>
                <a:cxn ang="0">
                  <a:pos x="T6" y="T7"/>
                </a:cxn>
                <a:cxn ang="0">
                  <a:pos x="T8" y="T9"/>
                </a:cxn>
              </a:cxnLst>
              <a:rect l="0" t="0" r="r" b="b"/>
              <a:pathLst>
                <a:path w="161" h="128">
                  <a:moveTo>
                    <a:pt x="155" y="128"/>
                  </a:moveTo>
                  <a:cubicBezTo>
                    <a:pt x="119" y="128"/>
                    <a:pt x="82" y="128"/>
                    <a:pt x="45" y="128"/>
                  </a:cubicBezTo>
                  <a:cubicBezTo>
                    <a:pt x="44" y="86"/>
                    <a:pt x="29" y="49"/>
                    <a:pt x="0" y="18"/>
                  </a:cubicBezTo>
                  <a:cubicBezTo>
                    <a:pt x="25" y="3"/>
                    <a:pt x="69" y="0"/>
                    <a:pt x="103" y="20"/>
                  </a:cubicBezTo>
                  <a:cubicBezTo>
                    <a:pt x="144" y="45"/>
                    <a:pt x="161" y="89"/>
                    <a:pt x="155" y="12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7" name="Freeform 10">
              <a:extLst>
                <a:ext uri="{FF2B5EF4-FFF2-40B4-BE49-F238E27FC236}">
                  <a16:creationId xmlns:a16="http://schemas.microsoft.com/office/drawing/2014/main" xmlns="" id="{B16309DF-F3D2-4676-A9EA-B2709B0E4B70}"/>
                </a:ext>
              </a:extLst>
            </p:cNvPr>
            <p:cNvSpPr>
              <a:spLocks/>
            </p:cNvSpPr>
            <p:nvPr/>
          </p:nvSpPr>
          <p:spPr bwMode="auto">
            <a:xfrm>
              <a:off x="5511800" y="3754438"/>
              <a:ext cx="226818" cy="179388"/>
            </a:xfrm>
            <a:custGeom>
              <a:avLst/>
              <a:gdLst>
                <a:gd name="T0" fmla="*/ 6 w 161"/>
                <a:gd name="T1" fmla="*/ 128 h 128"/>
                <a:gd name="T2" fmla="*/ 116 w 161"/>
                <a:gd name="T3" fmla="*/ 128 h 128"/>
                <a:gd name="T4" fmla="*/ 161 w 161"/>
                <a:gd name="T5" fmla="*/ 18 h 128"/>
                <a:gd name="T6" fmla="*/ 58 w 161"/>
                <a:gd name="T7" fmla="*/ 20 h 128"/>
                <a:gd name="T8" fmla="*/ 6 w 161"/>
                <a:gd name="T9" fmla="*/ 128 h 128"/>
              </a:gdLst>
              <a:ahLst/>
              <a:cxnLst>
                <a:cxn ang="0">
                  <a:pos x="T0" y="T1"/>
                </a:cxn>
                <a:cxn ang="0">
                  <a:pos x="T2" y="T3"/>
                </a:cxn>
                <a:cxn ang="0">
                  <a:pos x="T4" y="T5"/>
                </a:cxn>
                <a:cxn ang="0">
                  <a:pos x="T6" y="T7"/>
                </a:cxn>
                <a:cxn ang="0">
                  <a:pos x="T8" y="T9"/>
                </a:cxn>
              </a:cxnLst>
              <a:rect l="0" t="0" r="r" b="b"/>
              <a:pathLst>
                <a:path w="161" h="128">
                  <a:moveTo>
                    <a:pt x="6" y="128"/>
                  </a:moveTo>
                  <a:cubicBezTo>
                    <a:pt x="42" y="128"/>
                    <a:pt x="79" y="128"/>
                    <a:pt x="116" y="128"/>
                  </a:cubicBezTo>
                  <a:cubicBezTo>
                    <a:pt x="117" y="86"/>
                    <a:pt x="132" y="49"/>
                    <a:pt x="161" y="18"/>
                  </a:cubicBezTo>
                  <a:cubicBezTo>
                    <a:pt x="136" y="3"/>
                    <a:pt x="92" y="0"/>
                    <a:pt x="58" y="20"/>
                  </a:cubicBezTo>
                  <a:cubicBezTo>
                    <a:pt x="17" y="45"/>
                    <a:pt x="0" y="89"/>
                    <a:pt x="6" y="12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sp>
        <p:nvSpPr>
          <p:cNvPr id="45" name="TextBox 44">
            <a:extLst>
              <a:ext uri="{FF2B5EF4-FFF2-40B4-BE49-F238E27FC236}">
                <a16:creationId xmlns:a16="http://schemas.microsoft.com/office/drawing/2014/main" xmlns="" id="{B62E3419-C206-4079-9AA5-799CD00C1D70}"/>
              </a:ext>
            </a:extLst>
          </p:cNvPr>
          <p:cNvSpPr txBox="1"/>
          <p:nvPr/>
        </p:nvSpPr>
        <p:spPr>
          <a:xfrm>
            <a:off x="978408" y="4928534"/>
            <a:ext cx="3111601" cy="615553"/>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sz="1700" b="0" i="0" u="none" strike="noStrike" cap="none" spc="0" normalizeH="0" baseline="0">
                <a:ln>
                  <a:noFill/>
                </a:ln>
                <a:solidFill>
                  <a:srgbClr val="FFFFFF"/>
                </a:solidFill>
                <a:effectLst/>
                <a:uLnTx/>
                <a:uFillTx/>
                <a:latin typeface="Open Sans" panose="020B0606030504020204" pitchFamily="34" charset="0"/>
              </a:defRPr>
            </a:lvl1pPr>
          </a:lstStyle>
          <a:p>
            <a:r>
              <a:rPr lang="tr-TR" dirty="0"/>
              <a:t>İlçenin randevuları onaylaması</a:t>
            </a:r>
          </a:p>
          <a:p>
            <a:r>
              <a:rPr lang="tr-TR" dirty="0"/>
              <a:t>Adayların giriş belgesi alması</a:t>
            </a:r>
            <a:endParaRPr lang="en-GB" dirty="0"/>
          </a:p>
        </p:txBody>
      </p:sp>
      <p:grpSp>
        <p:nvGrpSpPr>
          <p:cNvPr id="54" name="Group 53">
            <a:extLst>
              <a:ext uri="{FF2B5EF4-FFF2-40B4-BE49-F238E27FC236}">
                <a16:creationId xmlns:a16="http://schemas.microsoft.com/office/drawing/2014/main" xmlns="" id="{722012A4-BA80-42DF-912C-9859B36B2532}"/>
              </a:ext>
            </a:extLst>
          </p:cNvPr>
          <p:cNvGrpSpPr/>
          <p:nvPr/>
        </p:nvGrpSpPr>
        <p:grpSpPr>
          <a:xfrm>
            <a:off x="1285079" y="2540177"/>
            <a:ext cx="2400868" cy="1364908"/>
            <a:chOff x="5511800" y="3492501"/>
            <a:chExt cx="776289" cy="441325"/>
          </a:xfrm>
          <a:solidFill>
            <a:schemeClr val="accent5"/>
          </a:solidFill>
        </p:grpSpPr>
        <p:sp>
          <p:nvSpPr>
            <p:cNvPr id="55" name="Freeform 5">
              <a:extLst>
                <a:ext uri="{FF2B5EF4-FFF2-40B4-BE49-F238E27FC236}">
                  <a16:creationId xmlns:a16="http://schemas.microsoft.com/office/drawing/2014/main" xmlns="" id="{4595AE6F-2AE9-4744-A9B6-F5FB287ECC06}"/>
                </a:ext>
              </a:extLst>
            </p:cNvPr>
            <p:cNvSpPr>
              <a:spLocks/>
            </p:cNvSpPr>
            <p:nvPr/>
          </p:nvSpPr>
          <p:spPr bwMode="auto">
            <a:xfrm>
              <a:off x="5709865" y="3732213"/>
              <a:ext cx="383352" cy="201613"/>
            </a:xfrm>
            <a:custGeom>
              <a:avLst/>
              <a:gdLst>
                <a:gd name="T0" fmla="*/ 0 w 270"/>
                <a:gd name="T1" fmla="*/ 143 h 143"/>
                <a:gd name="T2" fmla="*/ 61 w 270"/>
                <a:gd name="T3" fmla="*/ 31 h 143"/>
                <a:gd name="T4" fmla="*/ 206 w 270"/>
                <a:gd name="T5" fmla="*/ 30 h 143"/>
                <a:gd name="T6" fmla="*/ 270 w 270"/>
                <a:gd name="T7" fmla="*/ 143 h 143"/>
                <a:gd name="T8" fmla="*/ 0 w 270"/>
                <a:gd name="T9" fmla="*/ 143 h 143"/>
              </a:gdLst>
              <a:ahLst/>
              <a:cxnLst>
                <a:cxn ang="0">
                  <a:pos x="T0" y="T1"/>
                </a:cxn>
                <a:cxn ang="0">
                  <a:pos x="T2" y="T3"/>
                </a:cxn>
                <a:cxn ang="0">
                  <a:pos x="T4" y="T5"/>
                </a:cxn>
                <a:cxn ang="0">
                  <a:pos x="T6" y="T7"/>
                </a:cxn>
                <a:cxn ang="0">
                  <a:pos x="T8" y="T9"/>
                </a:cxn>
              </a:cxnLst>
              <a:rect l="0" t="0" r="r" b="b"/>
              <a:pathLst>
                <a:path w="270" h="143">
                  <a:moveTo>
                    <a:pt x="0" y="143"/>
                  </a:moveTo>
                  <a:cubicBezTo>
                    <a:pt x="2" y="96"/>
                    <a:pt x="21" y="57"/>
                    <a:pt x="61" y="31"/>
                  </a:cubicBezTo>
                  <a:cubicBezTo>
                    <a:pt x="108" y="1"/>
                    <a:pt x="158" y="0"/>
                    <a:pt x="206" y="30"/>
                  </a:cubicBezTo>
                  <a:cubicBezTo>
                    <a:pt x="248" y="55"/>
                    <a:pt x="268" y="94"/>
                    <a:pt x="270" y="143"/>
                  </a:cubicBezTo>
                  <a:cubicBezTo>
                    <a:pt x="180" y="143"/>
                    <a:pt x="90" y="143"/>
                    <a:pt x="0" y="14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6" name="Freeform 6">
              <a:extLst>
                <a:ext uri="{FF2B5EF4-FFF2-40B4-BE49-F238E27FC236}">
                  <a16:creationId xmlns:a16="http://schemas.microsoft.com/office/drawing/2014/main" xmlns="" id="{67EA044E-7ADB-4A16-9DA5-F167C0592D11}"/>
                </a:ext>
              </a:extLst>
            </p:cNvPr>
            <p:cNvSpPr>
              <a:spLocks/>
            </p:cNvSpPr>
            <p:nvPr/>
          </p:nvSpPr>
          <p:spPr bwMode="auto">
            <a:xfrm>
              <a:off x="5786536" y="3492501"/>
              <a:ext cx="226818" cy="220663"/>
            </a:xfrm>
            <a:custGeom>
              <a:avLst/>
              <a:gdLst>
                <a:gd name="T0" fmla="*/ 79 w 158"/>
                <a:gd name="T1" fmla="*/ 157 h 157"/>
                <a:gd name="T2" fmla="*/ 0 w 158"/>
                <a:gd name="T3" fmla="*/ 78 h 157"/>
                <a:gd name="T4" fmla="*/ 79 w 158"/>
                <a:gd name="T5" fmla="*/ 0 h 157"/>
                <a:gd name="T6" fmla="*/ 157 w 158"/>
                <a:gd name="T7" fmla="*/ 79 h 157"/>
                <a:gd name="T8" fmla="*/ 79 w 158"/>
                <a:gd name="T9" fmla="*/ 157 h 157"/>
              </a:gdLst>
              <a:ahLst/>
              <a:cxnLst>
                <a:cxn ang="0">
                  <a:pos x="T0" y="T1"/>
                </a:cxn>
                <a:cxn ang="0">
                  <a:pos x="T2" y="T3"/>
                </a:cxn>
                <a:cxn ang="0">
                  <a:pos x="T4" y="T5"/>
                </a:cxn>
                <a:cxn ang="0">
                  <a:pos x="T6" y="T7"/>
                </a:cxn>
                <a:cxn ang="0">
                  <a:pos x="T8" y="T9"/>
                </a:cxn>
              </a:cxnLst>
              <a:rect l="0" t="0" r="r" b="b"/>
              <a:pathLst>
                <a:path w="158" h="157">
                  <a:moveTo>
                    <a:pt x="79" y="157"/>
                  </a:moveTo>
                  <a:cubicBezTo>
                    <a:pt x="36" y="157"/>
                    <a:pt x="0" y="122"/>
                    <a:pt x="0" y="78"/>
                  </a:cubicBezTo>
                  <a:cubicBezTo>
                    <a:pt x="1" y="35"/>
                    <a:pt x="35" y="0"/>
                    <a:pt x="79" y="0"/>
                  </a:cubicBezTo>
                  <a:cubicBezTo>
                    <a:pt x="123" y="0"/>
                    <a:pt x="158" y="35"/>
                    <a:pt x="157" y="79"/>
                  </a:cubicBezTo>
                  <a:cubicBezTo>
                    <a:pt x="157" y="122"/>
                    <a:pt x="122" y="157"/>
                    <a:pt x="79" y="15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7" name="Freeform 7">
              <a:extLst>
                <a:ext uri="{FF2B5EF4-FFF2-40B4-BE49-F238E27FC236}">
                  <a16:creationId xmlns:a16="http://schemas.microsoft.com/office/drawing/2014/main" xmlns="" id="{959E32CF-6EF3-40B0-9C34-49D75821A13E}"/>
                </a:ext>
              </a:extLst>
            </p:cNvPr>
            <p:cNvSpPr>
              <a:spLocks/>
            </p:cNvSpPr>
            <p:nvPr/>
          </p:nvSpPr>
          <p:spPr bwMode="auto">
            <a:xfrm>
              <a:off x="5575692" y="3556001"/>
              <a:ext cx="191676" cy="188913"/>
            </a:xfrm>
            <a:custGeom>
              <a:avLst/>
              <a:gdLst>
                <a:gd name="T0" fmla="*/ 134 w 135"/>
                <a:gd name="T1" fmla="*/ 67 h 135"/>
                <a:gd name="T2" fmla="*/ 68 w 135"/>
                <a:gd name="T3" fmla="*/ 134 h 135"/>
                <a:gd name="T4" fmla="*/ 0 w 135"/>
                <a:gd name="T5" fmla="*/ 67 h 135"/>
                <a:gd name="T6" fmla="*/ 67 w 135"/>
                <a:gd name="T7" fmla="*/ 0 h 135"/>
                <a:gd name="T8" fmla="*/ 134 w 135"/>
                <a:gd name="T9" fmla="*/ 67 h 135"/>
              </a:gdLst>
              <a:ahLst/>
              <a:cxnLst>
                <a:cxn ang="0">
                  <a:pos x="T0" y="T1"/>
                </a:cxn>
                <a:cxn ang="0">
                  <a:pos x="T2" y="T3"/>
                </a:cxn>
                <a:cxn ang="0">
                  <a:pos x="T4" y="T5"/>
                </a:cxn>
                <a:cxn ang="0">
                  <a:pos x="T6" y="T7"/>
                </a:cxn>
                <a:cxn ang="0">
                  <a:pos x="T8" y="T9"/>
                </a:cxn>
              </a:cxnLst>
              <a:rect l="0" t="0" r="r" b="b"/>
              <a:pathLst>
                <a:path w="135" h="135">
                  <a:moveTo>
                    <a:pt x="134" y="67"/>
                  </a:moveTo>
                  <a:cubicBezTo>
                    <a:pt x="135" y="104"/>
                    <a:pt x="104" y="134"/>
                    <a:pt x="68" y="134"/>
                  </a:cubicBezTo>
                  <a:cubicBezTo>
                    <a:pt x="31" y="135"/>
                    <a:pt x="0" y="105"/>
                    <a:pt x="0" y="67"/>
                  </a:cubicBezTo>
                  <a:cubicBezTo>
                    <a:pt x="0" y="30"/>
                    <a:pt x="29" y="0"/>
                    <a:pt x="67" y="0"/>
                  </a:cubicBezTo>
                  <a:cubicBezTo>
                    <a:pt x="104" y="0"/>
                    <a:pt x="135" y="31"/>
                    <a:pt x="134" y="6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8" name="Freeform 8">
              <a:extLst>
                <a:ext uri="{FF2B5EF4-FFF2-40B4-BE49-F238E27FC236}">
                  <a16:creationId xmlns:a16="http://schemas.microsoft.com/office/drawing/2014/main" xmlns="" id="{41092457-9092-404D-B8E8-7F49E586332A}"/>
                </a:ext>
              </a:extLst>
            </p:cNvPr>
            <p:cNvSpPr>
              <a:spLocks/>
            </p:cNvSpPr>
            <p:nvPr/>
          </p:nvSpPr>
          <p:spPr bwMode="auto">
            <a:xfrm>
              <a:off x="6032521" y="3556001"/>
              <a:ext cx="191676" cy="188913"/>
            </a:xfrm>
            <a:custGeom>
              <a:avLst/>
              <a:gdLst>
                <a:gd name="T0" fmla="*/ 1 w 135"/>
                <a:gd name="T1" fmla="*/ 67 h 134"/>
                <a:gd name="T2" fmla="*/ 68 w 135"/>
                <a:gd name="T3" fmla="*/ 0 h 134"/>
                <a:gd name="T4" fmla="*/ 135 w 135"/>
                <a:gd name="T5" fmla="*/ 67 h 134"/>
                <a:gd name="T6" fmla="*/ 68 w 135"/>
                <a:gd name="T7" fmla="*/ 134 h 134"/>
                <a:gd name="T8" fmla="*/ 1 w 135"/>
                <a:gd name="T9" fmla="*/ 67 h 134"/>
              </a:gdLst>
              <a:ahLst/>
              <a:cxnLst>
                <a:cxn ang="0">
                  <a:pos x="T0" y="T1"/>
                </a:cxn>
                <a:cxn ang="0">
                  <a:pos x="T2" y="T3"/>
                </a:cxn>
                <a:cxn ang="0">
                  <a:pos x="T4" y="T5"/>
                </a:cxn>
                <a:cxn ang="0">
                  <a:pos x="T6" y="T7"/>
                </a:cxn>
                <a:cxn ang="0">
                  <a:pos x="T8" y="T9"/>
                </a:cxn>
              </a:cxnLst>
              <a:rect l="0" t="0" r="r" b="b"/>
              <a:pathLst>
                <a:path w="135" h="134">
                  <a:moveTo>
                    <a:pt x="1" y="67"/>
                  </a:moveTo>
                  <a:cubicBezTo>
                    <a:pt x="0" y="31"/>
                    <a:pt x="30" y="0"/>
                    <a:pt x="68" y="0"/>
                  </a:cubicBezTo>
                  <a:cubicBezTo>
                    <a:pt x="105" y="0"/>
                    <a:pt x="135" y="30"/>
                    <a:pt x="135" y="67"/>
                  </a:cubicBezTo>
                  <a:cubicBezTo>
                    <a:pt x="135" y="105"/>
                    <a:pt x="104" y="134"/>
                    <a:pt x="68" y="134"/>
                  </a:cubicBezTo>
                  <a:cubicBezTo>
                    <a:pt x="31" y="134"/>
                    <a:pt x="0" y="104"/>
                    <a:pt x="1" y="6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9" name="Freeform 9">
              <a:extLst>
                <a:ext uri="{FF2B5EF4-FFF2-40B4-BE49-F238E27FC236}">
                  <a16:creationId xmlns:a16="http://schemas.microsoft.com/office/drawing/2014/main" xmlns="" id="{0C7C1729-E346-46EC-8995-8F5729265D53}"/>
                </a:ext>
              </a:extLst>
            </p:cNvPr>
            <p:cNvSpPr>
              <a:spLocks/>
            </p:cNvSpPr>
            <p:nvPr/>
          </p:nvSpPr>
          <p:spPr bwMode="auto">
            <a:xfrm>
              <a:off x="6061271" y="3754438"/>
              <a:ext cx="226818" cy="179388"/>
            </a:xfrm>
            <a:custGeom>
              <a:avLst/>
              <a:gdLst>
                <a:gd name="T0" fmla="*/ 155 w 161"/>
                <a:gd name="T1" fmla="*/ 128 h 128"/>
                <a:gd name="T2" fmla="*/ 45 w 161"/>
                <a:gd name="T3" fmla="*/ 128 h 128"/>
                <a:gd name="T4" fmla="*/ 0 w 161"/>
                <a:gd name="T5" fmla="*/ 18 h 128"/>
                <a:gd name="T6" fmla="*/ 103 w 161"/>
                <a:gd name="T7" fmla="*/ 20 h 128"/>
                <a:gd name="T8" fmla="*/ 155 w 161"/>
                <a:gd name="T9" fmla="*/ 128 h 128"/>
              </a:gdLst>
              <a:ahLst/>
              <a:cxnLst>
                <a:cxn ang="0">
                  <a:pos x="T0" y="T1"/>
                </a:cxn>
                <a:cxn ang="0">
                  <a:pos x="T2" y="T3"/>
                </a:cxn>
                <a:cxn ang="0">
                  <a:pos x="T4" y="T5"/>
                </a:cxn>
                <a:cxn ang="0">
                  <a:pos x="T6" y="T7"/>
                </a:cxn>
                <a:cxn ang="0">
                  <a:pos x="T8" y="T9"/>
                </a:cxn>
              </a:cxnLst>
              <a:rect l="0" t="0" r="r" b="b"/>
              <a:pathLst>
                <a:path w="161" h="128">
                  <a:moveTo>
                    <a:pt x="155" y="128"/>
                  </a:moveTo>
                  <a:cubicBezTo>
                    <a:pt x="119" y="128"/>
                    <a:pt x="82" y="128"/>
                    <a:pt x="45" y="128"/>
                  </a:cubicBezTo>
                  <a:cubicBezTo>
                    <a:pt x="44" y="86"/>
                    <a:pt x="29" y="49"/>
                    <a:pt x="0" y="18"/>
                  </a:cubicBezTo>
                  <a:cubicBezTo>
                    <a:pt x="25" y="3"/>
                    <a:pt x="69" y="0"/>
                    <a:pt x="103" y="20"/>
                  </a:cubicBezTo>
                  <a:cubicBezTo>
                    <a:pt x="144" y="45"/>
                    <a:pt x="161" y="89"/>
                    <a:pt x="155" y="12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0" name="Freeform 10">
              <a:extLst>
                <a:ext uri="{FF2B5EF4-FFF2-40B4-BE49-F238E27FC236}">
                  <a16:creationId xmlns:a16="http://schemas.microsoft.com/office/drawing/2014/main" xmlns="" id="{EABD7D09-3100-4E13-A257-88B9DE79FCB1}"/>
                </a:ext>
              </a:extLst>
            </p:cNvPr>
            <p:cNvSpPr>
              <a:spLocks/>
            </p:cNvSpPr>
            <p:nvPr/>
          </p:nvSpPr>
          <p:spPr bwMode="auto">
            <a:xfrm>
              <a:off x="5511800" y="3754438"/>
              <a:ext cx="226818" cy="179388"/>
            </a:xfrm>
            <a:custGeom>
              <a:avLst/>
              <a:gdLst>
                <a:gd name="T0" fmla="*/ 6 w 161"/>
                <a:gd name="T1" fmla="*/ 128 h 128"/>
                <a:gd name="T2" fmla="*/ 116 w 161"/>
                <a:gd name="T3" fmla="*/ 128 h 128"/>
                <a:gd name="T4" fmla="*/ 161 w 161"/>
                <a:gd name="T5" fmla="*/ 18 h 128"/>
                <a:gd name="T6" fmla="*/ 58 w 161"/>
                <a:gd name="T7" fmla="*/ 20 h 128"/>
                <a:gd name="T8" fmla="*/ 6 w 161"/>
                <a:gd name="T9" fmla="*/ 128 h 128"/>
              </a:gdLst>
              <a:ahLst/>
              <a:cxnLst>
                <a:cxn ang="0">
                  <a:pos x="T0" y="T1"/>
                </a:cxn>
                <a:cxn ang="0">
                  <a:pos x="T2" y="T3"/>
                </a:cxn>
                <a:cxn ang="0">
                  <a:pos x="T4" y="T5"/>
                </a:cxn>
                <a:cxn ang="0">
                  <a:pos x="T6" y="T7"/>
                </a:cxn>
                <a:cxn ang="0">
                  <a:pos x="T8" y="T9"/>
                </a:cxn>
              </a:cxnLst>
              <a:rect l="0" t="0" r="r" b="b"/>
              <a:pathLst>
                <a:path w="161" h="128">
                  <a:moveTo>
                    <a:pt x="6" y="128"/>
                  </a:moveTo>
                  <a:cubicBezTo>
                    <a:pt x="42" y="128"/>
                    <a:pt x="79" y="128"/>
                    <a:pt x="116" y="128"/>
                  </a:cubicBezTo>
                  <a:cubicBezTo>
                    <a:pt x="117" y="86"/>
                    <a:pt x="132" y="49"/>
                    <a:pt x="161" y="18"/>
                  </a:cubicBezTo>
                  <a:cubicBezTo>
                    <a:pt x="136" y="3"/>
                    <a:pt x="92" y="0"/>
                    <a:pt x="58" y="20"/>
                  </a:cubicBezTo>
                  <a:cubicBezTo>
                    <a:pt x="17" y="45"/>
                    <a:pt x="0" y="89"/>
                    <a:pt x="6" y="12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sp>
        <p:nvSpPr>
          <p:cNvPr id="63" name="TextBox 62">
            <a:extLst>
              <a:ext uri="{FF2B5EF4-FFF2-40B4-BE49-F238E27FC236}">
                <a16:creationId xmlns:a16="http://schemas.microsoft.com/office/drawing/2014/main" xmlns="" id="{9048923B-EAEA-4E61-B955-870AB6AF7FD5}"/>
              </a:ext>
            </a:extLst>
          </p:cNvPr>
          <p:cNvSpPr txBox="1"/>
          <p:nvPr/>
        </p:nvSpPr>
        <p:spPr>
          <a:xfrm>
            <a:off x="4627120" y="4950098"/>
            <a:ext cx="2942080" cy="1138773"/>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tr-TR" sz="1700" b="0" i="0" u="none" strike="noStrike" kern="1200" cap="none" spc="0" normalizeH="0" baseline="0" noProof="0" dirty="0" smtClean="0">
                <a:ln>
                  <a:noFill/>
                </a:ln>
                <a:solidFill>
                  <a:srgbClr val="FFFFFF"/>
                </a:solidFill>
                <a:effectLst/>
                <a:uLnTx/>
                <a:uFillTx/>
                <a:latin typeface="Open Sans" panose="020B0606030504020204" pitchFamily="34" charset="0"/>
                <a:ea typeface="+mn-ea"/>
                <a:cs typeface="+mn-cs"/>
              </a:rPr>
              <a:t>İlçenin</a:t>
            </a:r>
            <a:r>
              <a:rPr kumimoji="0" lang="tr-TR" sz="1700" b="0" i="0" u="none" strike="noStrike" kern="1200" cap="none" spc="0" normalizeH="0" noProof="0" dirty="0" smtClean="0">
                <a:ln>
                  <a:noFill/>
                </a:ln>
                <a:solidFill>
                  <a:srgbClr val="FFFFFF"/>
                </a:solidFill>
                <a:effectLst/>
                <a:uLnTx/>
                <a:uFillTx/>
                <a:latin typeface="Open Sans" panose="020B0606030504020204" pitchFamily="34" charset="0"/>
                <a:ea typeface="+mn-ea"/>
                <a:cs typeface="+mn-cs"/>
              </a:rPr>
              <a:t> salondaki oturum kontenjanını belirlemesi </a:t>
            </a:r>
            <a:r>
              <a:rPr kumimoji="0" lang="tr-TR" sz="1700" b="0" i="0" u="none" strike="noStrike" kern="1200" cap="none" spc="0" normalizeH="0" baseline="0" noProof="0" dirty="0" smtClean="0">
                <a:ln>
                  <a:noFill/>
                </a:ln>
                <a:solidFill>
                  <a:srgbClr val="FFFFFF"/>
                </a:solidFill>
                <a:effectLst/>
                <a:uLnTx/>
                <a:uFillTx/>
                <a:latin typeface="Open Sans" panose="020B0606030504020204" pitchFamily="34" charset="0"/>
                <a:ea typeface="+mn-ea"/>
                <a:cs typeface="+mn-cs"/>
              </a:rPr>
              <a:t>Kursların Adaylara Randevu alması</a:t>
            </a:r>
            <a:endParaRPr kumimoji="0" lang="en-GB" sz="17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66" name="TextBox 65">
            <a:extLst>
              <a:ext uri="{FF2B5EF4-FFF2-40B4-BE49-F238E27FC236}">
                <a16:creationId xmlns:a16="http://schemas.microsoft.com/office/drawing/2014/main" xmlns="" id="{DCBB3AEA-D880-4943-A29B-CF20AFBF92E2}"/>
              </a:ext>
            </a:extLst>
          </p:cNvPr>
          <p:cNvSpPr txBox="1"/>
          <p:nvPr/>
        </p:nvSpPr>
        <p:spPr>
          <a:xfrm>
            <a:off x="8487057" y="4937596"/>
            <a:ext cx="2400868" cy="877163"/>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sz="1700" b="0" i="0" u="none" strike="noStrike" cap="none" spc="0" normalizeH="0" baseline="0">
                <a:ln>
                  <a:noFill/>
                </a:ln>
                <a:solidFill>
                  <a:srgbClr val="FFFFFF"/>
                </a:solidFill>
                <a:effectLst/>
                <a:uLnTx/>
                <a:uFillTx/>
                <a:latin typeface="Open Sans" panose="020B0606030504020204" pitchFamily="34" charset="0"/>
              </a:defRPr>
            </a:lvl1pPr>
          </a:lstStyle>
          <a:p>
            <a:r>
              <a:rPr lang="tr-TR" dirty="0"/>
              <a:t>Randevu alan adayların oturumlarına görevli atanması</a:t>
            </a:r>
            <a:endParaRPr lang="en-GB" dirty="0"/>
          </a:p>
        </p:txBody>
      </p:sp>
      <p:sp>
        <p:nvSpPr>
          <p:cNvPr id="38" name="TextBox 37">
            <a:extLst>
              <a:ext uri="{FF2B5EF4-FFF2-40B4-BE49-F238E27FC236}">
                <a16:creationId xmlns:a16="http://schemas.microsoft.com/office/drawing/2014/main" xmlns="" id="{01CF5874-398A-4847-AF9F-9A212DF9BCA1}"/>
              </a:ext>
            </a:extLst>
          </p:cNvPr>
          <p:cNvSpPr txBox="1"/>
          <p:nvPr/>
        </p:nvSpPr>
        <p:spPr>
          <a:xfrm>
            <a:off x="4495190" y="4222455"/>
            <a:ext cx="3201619"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2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Randevu</a:t>
            </a:r>
            <a:endParaRPr kumimoji="0" lang="en-GB" sz="32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39" name="TextBox 38">
            <a:extLst>
              <a:ext uri="{FF2B5EF4-FFF2-40B4-BE49-F238E27FC236}">
                <a16:creationId xmlns:a16="http://schemas.microsoft.com/office/drawing/2014/main" xmlns="" id="{E6A26AFA-2726-49BD-9D9E-FE3183459762}"/>
              </a:ext>
            </a:extLst>
          </p:cNvPr>
          <p:cNvSpPr txBox="1"/>
          <p:nvPr/>
        </p:nvSpPr>
        <p:spPr>
          <a:xfrm>
            <a:off x="888390" y="4179075"/>
            <a:ext cx="3201619" cy="492443"/>
          </a:xfrm>
          <a:prstGeom prst="rect">
            <a:avLst/>
          </a:prstGeom>
          <a:noFill/>
        </p:spPr>
        <p:txBody>
          <a:bodyPr wrap="square" rtlCol="0">
            <a:spAutoFit/>
          </a:bodyPr>
          <a:lstStyle/>
          <a:p>
            <a:pPr algn="ctr">
              <a:defRPr/>
            </a:pPr>
            <a:r>
              <a:rPr lang="tr-TR" sz="2600" dirty="0" smtClean="0">
                <a:solidFill>
                  <a:srgbClr val="FFFFFF"/>
                </a:solidFill>
                <a:latin typeface="Noto Sans" panose="020B0502040504020204" pitchFamily="34"/>
                <a:ea typeface="Noto Sans" panose="020B0502040504020204" pitchFamily="34"/>
                <a:cs typeface="Noto Sans" panose="020B0502040504020204" pitchFamily="34"/>
              </a:rPr>
              <a:t>Onay</a:t>
            </a:r>
            <a:endParaRPr lang="en-GB" sz="2600" dirty="0">
              <a:solidFill>
                <a:srgbClr val="FFFFFF"/>
              </a:solidFill>
              <a:latin typeface="Noto Sans" panose="020B0502040504020204" pitchFamily="34"/>
              <a:ea typeface="Noto Sans" panose="020B0502040504020204" pitchFamily="34"/>
              <a:cs typeface="Noto Sans" panose="020B0502040504020204" pitchFamily="34"/>
            </a:endParaRPr>
          </a:p>
        </p:txBody>
      </p:sp>
      <p:sp>
        <p:nvSpPr>
          <p:cNvPr id="40" name="TextBox 39">
            <a:extLst>
              <a:ext uri="{FF2B5EF4-FFF2-40B4-BE49-F238E27FC236}">
                <a16:creationId xmlns:a16="http://schemas.microsoft.com/office/drawing/2014/main" xmlns="" id="{7747E29B-55AD-4C46-BF41-631FCBACFD3D}"/>
              </a:ext>
            </a:extLst>
          </p:cNvPr>
          <p:cNvSpPr txBox="1"/>
          <p:nvPr/>
        </p:nvSpPr>
        <p:spPr>
          <a:xfrm>
            <a:off x="8184352" y="4222455"/>
            <a:ext cx="3048610" cy="49244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6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 Görevlendirme</a:t>
            </a:r>
            <a:endParaRPr kumimoji="0" lang="en-GB" sz="26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41" name="TextBox 40">
            <a:extLst>
              <a:ext uri="{FF2B5EF4-FFF2-40B4-BE49-F238E27FC236}">
                <a16:creationId xmlns:a16="http://schemas.microsoft.com/office/drawing/2014/main" xmlns="" id="{C5E9DB1B-CC4B-4B70-9DD2-B2FAAC21EF74}"/>
              </a:ext>
            </a:extLst>
          </p:cNvPr>
          <p:cNvSpPr txBox="1"/>
          <p:nvPr/>
        </p:nvSpPr>
        <p:spPr>
          <a:xfrm>
            <a:off x="457200" y="6349245"/>
            <a:ext cx="11366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err="1"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esina</a:t>
            </a:r>
            <a:r>
              <a:rPr lang="tr-TR" dirty="0" smtClean="0">
                <a:solidFill>
                  <a:srgbClr val="FFFFFF"/>
                </a:solidFill>
                <a:latin typeface="Noto Sans" panose="020B0502040504020204" pitchFamily="34"/>
                <a:ea typeface="Noto Sans" panose="020B0502040504020204" pitchFamily="34"/>
                <a:cs typeface="Noto Sans" panose="020B0502040504020204" pitchFamily="34"/>
              </a:rPr>
              <a:t>v.meb.gov.tr</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Tree>
    <p:extLst>
      <p:ext uri="{BB962C8B-B14F-4D97-AF65-F5344CB8AC3E}">
        <p14:creationId xmlns:p14="http://schemas.microsoft.com/office/powerpoint/2010/main" val="1746325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p:cTn id="15" dur="500" fill="hold"/>
                                        <p:tgtEl>
                                          <p:spTgt spid="22"/>
                                        </p:tgtEl>
                                        <p:attrNameLst>
                                          <p:attrName>ppt_w</p:attrName>
                                        </p:attrNameLst>
                                      </p:cBhvr>
                                      <p:tavLst>
                                        <p:tav tm="0">
                                          <p:val>
                                            <p:fltVal val="0"/>
                                          </p:val>
                                        </p:tav>
                                        <p:tav tm="100000">
                                          <p:val>
                                            <p:strVal val="#ppt_w"/>
                                          </p:val>
                                        </p:tav>
                                      </p:tavLst>
                                    </p:anim>
                                    <p:anim calcmode="lin" valueType="num">
                                      <p:cBhvr>
                                        <p:cTn id="16" dur="500" fill="hold"/>
                                        <p:tgtEl>
                                          <p:spTgt spid="22"/>
                                        </p:tgtEl>
                                        <p:attrNameLst>
                                          <p:attrName>ppt_h</p:attrName>
                                        </p:attrNameLst>
                                      </p:cBhvr>
                                      <p:tavLst>
                                        <p:tav tm="0">
                                          <p:val>
                                            <p:fltVal val="0"/>
                                          </p:val>
                                        </p:tav>
                                        <p:tav tm="100000">
                                          <p:val>
                                            <p:strVal val="#ppt_h"/>
                                          </p:val>
                                        </p:tav>
                                      </p:tavLst>
                                    </p:anim>
                                    <p:animEffect transition="in" filter="fade">
                                      <p:cBhvr>
                                        <p:cTn id="17" dur="500"/>
                                        <p:tgtEl>
                                          <p:spTgt spid="22"/>
                                        </p:tgtEl>
                                      </p:cBhvr>
                                    </p:animEffect>
                                  </p:childTnLst>
                                </p:cTn>
                              </p:par>
                            </p:childTnLst>
                          </p:cTn>
                        </p:par>
                        <p:par>
                          <p:cTn id="18" fill="hold">
                            <p:stCondLst>
                              <p:cond delay="500"/>
                            </p:stCondLst>
                            <p:childTnLst>
                              <p:par>
                                <p:cTn id="19" presetID="2" presetClass="entr" presetSubtype="1" decel="100000"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750" fill="hold"/>
                                        <p:tgtEl>
                                          <p:spTgt spid="3"/>
                                        </p:tgtEl>
                                        <p:attrNameLst>
                                          <p:attrName>ppt_x</p:attrName>
                                        </p:attrNameLst>
                                      </p:cBhvr>
                                      <p:tavLst>
                                        <p:tav tm="0">
                                          <p:val>
                                            <p:strVal val="#ppt_x"/>
                                          </p:val>
                                        </p:tav>
                                        <p:tav tm="100000">
                                          <p:val>
                                            <p:strVal val="#ppt_x"/>
                                          </p:val>
                                        </p:tav>
                                      </p:tavLst>
                                    </p:anim>
                                    <p:anim calcmode="lin" valueType="num">
                                      <p:cBhvr additive="base">
                                        <p:cTn id="22" dur="750" fill="hold"/>
                                        <p:tgtEl>
                                          <p:spTgt spid="3"/>
                                        </p:tgtEl>
                                        <p:attrNameLst>
                                          <p:attrName>ppt_y</p:attrName>
                                        </p:attrNameLst>
                                      </p:cBhvr>
                                      <p:tavLst>
                                        <p:tav tm="0">
                                          <p:val>
                                            <p:strVal val="0-#ppt_h/2"/>
                                          </p:val>
                                        </p:tav>
                                        <p:tav tm="100000">
                                          <p:val>
                                            <p:strVal val="#ppt_y"/>
                                          </p:val>
                                        </p:tav>
                                      </p:tavLst>
                                    </p:anim>
                                  </p:childTnLst>
                                </p:cTn>
                              </p:par>
                            </p:childTnLst>
                          </p:cTn>
                        </p:par>
                        <p:par>
                          <p:cTn id="23" fill="hold">
                            <p:stCondLst>
                              <p:cond delay="1250"/>
                            </p:stCondLst>
                            <p:childTnLst>
                              <p:par>
                                <p:cTn id="24" presetID="10" presetClass="entr" presetSubtype="0" fill="hold" grpId="0" nodeType="afterEffect">
                                  <p:stCondLst>
                                    <p:cond delay="250"/>
                                  </p:stCondLst>
                                  <p:childTnLst>
                                    <p:set>
                                      <p:cBhvr>
                                        <p:cTn id="25" dur="1" fill="hold">
                                          <p:stCondLst>
                                            <p:cond delay="0"/>
                                          </p:stCondLst>
                                        </p:cTn>
                                        <p:tgtEl>
                                          <p:spTgt spid="38"/>
                                        </p:tgtEl>
                                        <p:attrNameLst>
                                          <p:attrName>style.visibility</p:attrName>
                                        </p:attrNameLst>
                                      </p:cBhvr>
                                      <p:to>
                                        <p:strVal val="visible"/>
                                      </p:to>
                                    </p:set>
                                    <p:animEffect transition="in" filter="fade">
                                      <p:cBhvr>
                                        <p:cTn id="26" dur="1000"/>
                                        <p:tgtEl>
                                          <p:spTgt spid="38"/>
                                        </p:tgtEl>
                                      </p:cBhvr>
                                    </p:animEffect>
                                  </p:childTnLst>
                                </p:cTn>
                              </p:par>
                              <p:par>
                                <p:cTn id="27" presetID="10" presetClass="entr" presetSubtype="0" fill="hold" grpId="0" nodeType="withEffect">
                                  <p:stCondLst>
                                    <p:cond delay="250"/>
                                  </p:stCondLst>
                                  <p:childTnLst>
                                    <p:set>
                                      <p:cBhvr>
                                        <p:cTn id="28" dur="1" fill="hold">
                                          <p:stCondLst>
                                            <p:cond delay="0"/>
                                          </p:stCondLst>
                                        </p:cTn>
                                        <p:tgtEl>
                                          <p:spTgt spid="63"/>
                                        </p:tgtEl>
                                        <p:attrNameLst>
                                          <p:attrName>style.visibility</p:attrName>
                                        </p:attrNameLst>
                                      </p:cBhvr>
                                      <p:to>
                                        <p:strVal val="visible"/>
                                      </p:to>
                                    </p:set>
                                    <p:animEffect transition="in" filter="fade">
                                      <p:cBhvr>
                                        <p:cTn id="29" dur="1000"/>
                                        <p:tgtEl>
                                          <p:spTgt spid="63"/>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54"/>
                                        </p:tgtEl>
                                        <p:attrNameLst>
                                          <p:attrName>style.visibility</p:attrName>
                                        </p:attrNameLst>
                                      </p:cBhvr>
                                      <p:to>
                                        <p:strVal val="visible"/>
                                      </p:to>
                                    </p:set>
                                    <p:anim calcmode="lin" valueType="num">
                                      <p:cBhvr>
                                        <p:cTn id="34" dur="500" fill="hold"/>
                                        <p:tgtEl>
                                          <p:spTgt spid="54"/>
                                        </p:tgtEl>
                                        <p:attrNameLst>
                                          <p:attrName>ppt_w</p:attrName>
                                        </p:attrNameLst>
                                      </p:cBhvr>
                                      <p:tavLst>
                                        <p:tav tm="0">
                                          <p:val>
                                            <p:fltVal val="0"/>
                                          </p:val>
                                        </p:tav>
                                        <p:tav tm="100000">
                                          <p:val>
                                            <p:strVal val="#ppt_w"/>
                                          </p:val>
                                        </p:tav>
                                      </p:tavLst>
                                    </p:anim>
                                    <p:anim calcmode="lin" valueType="num">
                                      <p:cBhvr>
                                        <p:cTn id="35" dur="500" fill="hold"/>
                                        <p:tgtEl>
                                          <p:spTgt spid="54"/>
                                        </p:tgtEl>
                                        <p:attrNameLst>
                                          <p:attrName>ppt_h</p:attrName>
                                        </p:attrNameLst>
                                      </p:cBhvr>
                                      <p:tavLst>
                                        <p:tav tm="0">
                                          <p:val>
                                            <p:fltVal val="0"/>
                                          </p:val>
                                        </p:tav>
                                        <p:tav tm="100000">
                                          <p:val>
                                            <p:strVal val="#ppt_h"/>
                                          </p:val>
                                        </p:tav>
                                      </p:tavLst>
                                    </p:anim>
                                    <p:animEffect transition="in" filter="fade">
                                      <p:cBhvr>
                                        <p:cTn id="36" dur="500"/>
                                        <p:tgtEl>
                                          <p:spTgt spid="54"/>
                                        </p:tgtEl>
                                      </p:cBhvr>
                                    </p:animEffect>
                                  </p:childTnLst>
                                </p:cTn>
                              </p:par>
                            </p:childTnLst>
                          </p:cTn>
                        </p:par>
                        <p:par>
                          <p:cTn id="37" fill="hold">
                            <p:stCondLst>
                              <p:cond delay="500"/>
                            </p:stCondLst>
                            <p:childTnLst>
                              <p:par>
                                <p:cTn id="38" presetID="2" presetClass="entr" presetSubtype="1" decel="100000" fill="hold" nodeType="after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additive="base">
                                        <p:cTn id="40" dur="750" fill="hold"/>
                                        <p:tgtEl>
                                          <p:spTgt spid="4"/>
                                        </p:tgtEl>
                                        <p:attrNameLst>
                                          <p:attrName>ppt_x</p:attrName>
                                        </p:attrNameLst>
                                      </p:cBhvr>
                                      <p:tavLst>
                                        <p:tav tm="0">
                                          <p:val>
                                            <p:strVal val="#ppt_x"/>
                                          </p:val>
                                        </p:tav>
                                        <p:tav tm="100000">
                                          <p:val>
                                            <p:strVal val="#ppt_x"/>
                                          </p:val>
                                        </p:tav>
                                      </p:tavLst>
                                    </p:anim>
                                    <p:anim calcmode="lin" valueType="num">
                                      <p:cBhvr additive="base">
                                        <p:cTn id="41" dur="750" fill="hold"/>
                                        <p:tgtEl>
                                          <p:spTgt spid="4"/>
                                        </p:tgtEl>
                                        <p:attrNameLst>
                                          <p:attrName>ppt_y</p:attrName>
                                        </p:attrNameLst>
                                      </p:cBhvr>
                                      <p:tavLst>
                                        <p:tav tm="0">
                                          <p:val>
                                            <p:strVal val="0-#ppt_h/2"/>
                                          </p:val>
                                        </p:tav>
                                        <p:tav tm="100000">
                                          <p:val>
                                            <p:strVal val="#ppt_y"/>
                                          </p:val>
                                        </p:tav>
                                      </p:tavLst>
                                    </p:anim>
                                  </p:childTnLst>
                                </p:cTn>
                              </p:par>
                            </p:childTnLst>
                          </p:cTn>
                        </p:par>
                        <p:par>
                          <p:cTn id="42" fill="hold">
                            <p:stCondLst>
                              <p:cond delay="1250"/>
                            </p:stCondLst>
                            <p:childTnLst>
                              <p:par>
                                <p:cTn id="43" presetID="10" presetClass="entr" presetSubtype="0" fill="hold" grpId="0" nodeType="afterEffect">
                                  <p:stCondLst>
                                    <p:cond delay="250"/>
                                  </p:stCondLst>
                                  <p:childTnLst>
                                    <p:set>
                                      <p:cBhvr>
                                        <p:cTn id="44" dur="1" fill="hold">
                                          <p:stCondLst>
                                            <p:cond delay="0"/>
                                          </p:stCondLst>
                                        </p:cTn>
                                        <p:tgtEl>
                                          <p:spTgt spid="39"/>
                                        </p:tgtEl>
                                        <p:attrNameLst>
                                          <p:attrName>style.visibility</p:attrName>
                                        </p:attrNameLst>
                                      </p:cBhvr>
                                      <p:to>
                                        <p:strVal val="visible"/>
                                      </p:to>
                                    </p:set>
                                    <p:animEffect transition="in" filter="fade">
                                      <p:cBhvr>
                                        <p:cTn id="45" dur="1000"/>
                                        <p:tgtEl>
                                          <p:spTgt spid="39"/>
                                        </p:tgtEl>
                                      </p:cBhvr>
                                    </p:animEffect>
                                  </p:childTnLst>
                                </p:cTn>
                              </p:par>
                              <p:par>
                                <p:cTn id="46" presetID="10" presetClass="entr" presetSubtype="0" fill="hold" grpId="0" nodeType="withEffect">
                                  <p:stCondLst>
                                    <p:cond delay="250"/>
                                  </p:stCondLst>
                                  <p:childTnLst>
                                    <p:set>
                                      <p:cBhvr>
                                        <p:cTn id="47" dur="1" fill="hold">
                                          <p:stCondLst>
                                            <p:cond delay="0"/>
                                          </p:stCondLst>
                                        </p:cTn>
                                        <p:tgtEl>
                                          <p:spTgt spid="45"/>
                                        </p:tgtEl>
                                        <p:attrNameLst>
                                          <p:attrName>style.visibility</p:attrName>
                                        </p:attrNameLst>
                                      </p:cBhvr>
                                      <p:to>
                                        <p:strVal val="visible"/>
                                      </p:to>
                                    </p:set>
                                    <p:animEffect transition="in" filter="fade">
                                      <p:cBhvr>
                                        <p:cTn id="48" dur="1000"/>
                                        <p:tgtEl>
                                          <p:spTgt spid="45"/>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nodeType="clickEffect">
                                  <p:stCondLst>
                                    <p:cond delay="0"/>
                                  </p:stCondLst>
                                  <p:childTnLst>
                                    <p:set>
                                      <p:cBhvr>
                                        <p:cTn id="52" dur="1" fill="hold">
                                          <p:stCondLst>
                                            <p:cond delay="0"/>
                                          </p:stCondLst>
                                        </p:cTn>
                                        <p:tgtEl>
                                          <p:spTgt spid="31"/>
                                        </p:tgtEl>
                                        <p:attrNameLst>
                                          <p:attrName>style.visibility</p:attrName>
                                        </p:attrNameLst>
                                      </p:cBhvr>
                                      <p:to>
                                        <p:strVal val="visible"/>
                                      </p:to>
                                    </p:set>
                                    <p:anim calcmode="lin" valueType="num">
                                      <p:cBhvr>
                                        <p:cTn id="53" dur="500" fill="hold"/>
                                        <p:tgtEl>
                                          <p:spTgt spid="31"/>
                                        </p:tgtEl>
                                        <p:attrNameLst>
                                          <p:attrName>ppt_w</p:attrName>
                                        </p:attrNameLst>
                                      </p:cBhvr>
                                      <p:tavLst>
                                        <p:tav tm="0">
                                          <p:val>
                                            <p:fltVal val="0"/>
                                          </p:val>
                                        </p:tav>
                                        <p:tav tm="100000">
                                          <p:val>
                                            <p:strVal val="#ppt_w"/>
                                          </p:val>
                                        </p:tav>
                                      </p:tavLst>
                                    </p:anim>
                                    <p:anim calcmode="lin" valueType="num">
                                      <p:cBhvr>
                                        <p:cTn id="54" dur="500" fill="hold"/>
                                        <p:tgtEl>
                                          <p:spTgt spid="31"/>
                                        </p:tgtEl>
                                        <p:attrNameLst>
                                          <p:attrName>ppt_h</p:attrName>
                                        </p:attrNameLst>
                                      </p:cBhvr>
                                      <p:tavLst>
                                        <p:tav tm="0">
                                          <p:val>
                                            <p:fltVal val="0"/>
                                          </p:val>
                                        </p:tav>
                                        <p:tav tm="100000">
                                          <p:val>
                                            <p:strVal val="#ppt_h"/>
                                          </p:val>
                                        </p:tav>
                                      </p:tavLst>
                                    </p:anim>
                                    <p:animEffect transition="in" filter="fade">
                                      <p:cBhvr>
                                        <p:cTn id="55" dur="500"/>
                                        <p:tgtEl>
                                          <p:spTgt spid="31"/>
                                        </p:tgtEl>
                                      </p:cBhvr>
                                    </p:animEffect>
                                  </p:childTnLst>
                                </p:cTn>
                              </p:par>
                            </p:childTnLst>
                          </p:cTn>
                        </p:par>
                        <p:par>
                          <p:cTn id="56" fill="hold">
                            <p:stCondLst>
                              <p:cond delay="500"/>
                            </p:stCondLst>
                            <p:childTnLst>
                              <p:par>
                                <p:cTn id="57" presetID="2" presetClass="entr" presetSubtype="1" decel="100000" fill="hold" nodeType="afterEffect">
                                  <p:stCondLst>
                                    <p:cond delay="0"/>
                                  </p:stCondLst>
                                  <p:childTnLst>
                                    <p:set>
                                      <p:cBhvr>
                                        <p:cTn id="58" dur="1" fill="hold">
                                          <p:stCondLst>
                                            <p:cond delay="0"/>
                                          </p:stCondLst>
                                        </p:cTn>
                                        <p:tgtEl>
                                          <p:spTgt spid="5"/>
                                        </p:tgtEl>
                                        <p:attrNameLst>
                                          <p:attrName>style.visibility</p:attrName>
                                        </p:attrNameLst>
                                      </p:cBhvr>
                                      <p:to>
                                        <p:strVal val="visible"/>
                                      </p:to>
                                    </p:set>
                                    <p:anim calcmode="lin" valueType="num">
                                      <p:cBhvr additive="base">
                                        <p:cTn id="59" dur="750" fill="hold"/>
                                        <p:tgtEl>
                                          <p:spTgt spid="5"/>
                                        </p:tgtEl>
                                        <p:attrNameLst>
                                          <p:attrName>ppt_x</p:attrName>
                                        </p:attrNameLst>
                                      </p:cBhvr>
                                      <p:tavLst>
                                        <p:tav tm="0">
                                          <p:val>
                                            <p:strVal val="#ppt_x"/>
                                          </p:val>
                                        </p:tav>
                                        <p:tav tm="100000">
                                          <p:val>
                                            <p:strVal val="#ppt_x"/>
                                          </p:val>
                                        </p:tav>
                                      </p:tavLst>
                                    </p:anim>
                                    <p:anim calcmode="lin" valueType="num">
                                      <p:cBhvr additive="base">
                                        <p:cTn id="60" dur="750" fill="hold"/>
                                        <p:tgtEl>
                                          <p:spTgt spid="5"/>
                                        </p:tgtEl>
                                        <p:attrNameLst>
                                          <p:attrName>ppt_y</p:attrName>
                                        </p:attrNameLst>
                                      </p:cBhvr>
                                      <p:tavLst>
                                        <p:tav tm="0">
                                          <p:val>
                                            <p:strVal val="0-#ppt_h/2"/>
                                          </p:val>
                                        </p:tav>
                                        <p:tav tm="100000">
                                          <p:val>
                                            <p:strVal val="#ppt_y"/>
                                          </p:val>
                                        </p:tav>
                                      </p:tavLst>
                                    </p:anim>
                                  </p:childTnLst>
                                </p:cTn>
                              </p:par>
                            </p:childTnLst>
                          </p:cTn>
                        </p:par>
                        <p:par>
                          <p:cTn id="61" fill="hold">
                            <p:stCondLst>
                              <p:cond delay="1250"/>
                            </p:stCondLst>
                            <p:childTnLst>
                              <p:par>
                                <p:cTn id="62" presetID="10" presetClass="entr" presetSubtype="0" fill="hold" grpId="0" nodeType="afterEffect">
                                  <p:stCondLst>
                                    <p:cond delay="250"/>
                                  </p:stCondLst>
                                  <p:childTnLst>
                                    <p:set>
                                      <p:cBhvr>
                                        <p:cTn id="63" dur="1" fill="hold">
                                          <p:stCondLst>
                                            <p:cond delay="0"/>
                                          </p:stCondLst>
                                        </p:cTn>
                                        <p:tgtEl>
                                          <p:spTgt spid="40"/>
                                        </p:tgtEl>
                                        <p:attrNameLst>
                                          <p:attrName>style.visibility</p:attrName>
                                        </p:attrNameLst>
                                      </p:cBhvr>
                                      <p:to>
                                        <p:strVal val="visible"/>
                                      </p:to>
                                    </p:set>
                                    <p:animEffect transition="in" filter="fade">
                                      <p:cBhvr>
                                        <p:cTn id="64" dur="1000"/>
                                        <p:tgtEl>
                                          <p:spTgt spid="40"/>
                                        </p:tgtEl>
                                      </p:cBhvr>
                                    </p:animEffect>
                                  </p:childTnLst>
                                </p:cTn>
                              </p:par>
                              <p:par>
                                <p:cTn id="65" presetID="10" presetClass="entr" presetSubtype="0" fill="hold" grpId="0" nodeType="withEffect">
                                  <p:stCondLst>
                                    <p:cond delay="250"/>
                                  </p:stCondLst>
                                  <p:childTnLst>
                                    <p:set>
                                      <p:cBhvr>
                                        <p:cTn id="66" dur="1" fill="hold">
                                          <p:stCondLst>
                                            <p:cond delay="0"/>
                                          </p:stCondLst>
                                        </p:cTn>
                                        <p:tgtEl>
                                          <p:spTgt spid="66"/>
                                        </p:tgtEl>
                                        <p:attrNameLst>
                                          <p:attrName>style.visibility</p:attrName>
                                        </p:attrNameLst>
                                      </p:cBhvr>
                                      <p:to>
                                        <p:strVal val="visible"/>
                                      </p:to>
                                    </p:set>
                                    <p:animEffect transition="in" filter="fade">
                                      <p:cBhvr>
                                        <p:cTn id="67" dur="10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45" grpId="0"/>
      <p:bldP spid="63" grpId="0"/>
      <p:bldP spid="66" grpId="0"/>
      <p:bldP spid="38" grpId="0"/>
      <p:bldP spid="39" grpId="0"/>
      <p:bldP spid="40" grpId="0"/>
      <p:bldP spid="4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xmlns="" id="{6901F867-EA3A-4053-BC23-44561238D953}"/>
              </a:ext>
            </a:extLst>
          </p:cNvPr>
          <p:cNvSpPr txBox="1"/>
          <p:nvPr/>
        </p:nvSpPr>
        <p:spPr>
          <a:xfrm>
            <a:off x="631179" y="295060"/>
            <a:ext cx="10608657" cy="923330"/>
          </a:xfrm>
          <a:prstGeom prst="rect">
            <a:avLst/>
          </a:prstGeom>
          <a:noFill/>
        </p:spPr>
        <p:txBody>
          <a:bodyPr wrap="square" rtlCol="0">
            <a:spAutoFit/>
          </a:bodyPr>
          <a:lstStyle/>
          <a:p>
            <a:pPr lvl="0" algn="ctr">
              <a:defRPr/>
            </a:pPr>
            <a:r>
              <a:rPr lang="tr-TR" sz="5400" dirty="0">
                <a:solidFill>
                  <a:srgbClr val="FFFFFF"/>
                </a:solidFill>
                <a:latin typeface="Noto Sans" panose="020B0502040504020204" pitchFamily="34"/>
                <a:ea typeface="Noto Sans" panose="020B0502040504020204" pitchFamily="34"/>
                <a:cs typeface="Noto Sans" panose="020B0502040504020204" pitchFamily="34"/>
              </a:rPr>
              <a:t>Aday </a:t>
            </a:r>
            <a:r>
              <a:rPr lang="tr-TR" sz="5400" dirty="0" smtClean="0">
                <a:solidFill>
                  <a:srgbClr val="FFFFFF"/>
                </a:solidFill>
                <a:latin typeface="Noto Sans" panose="020B0502040504020204" pitchFamily="34"/>
                <a:ea typeface="Noto Sans" panose="020B0502040504020204" pitchFamily="34"/>
                <a:cs typeface="Noto Sans" panose="020B0502040504020204" pitchFamily="34"/>
              </a:rPr>
              <a:t>Yerleştirme</a:t>
            </a:r>
            <a:endParaRPr lang="en-GB" sz="5400" dirty="0">
              <a:solidFill>
                <a:srgbClr val="FFFFFF"/>
              </a:solidFill>
              <a:latin typeface="Noto Sans" panose="020B0502040504020204" pitchFamily="34"/>
              <a:ea typeface="Noto Sans" panose="020B0502040504020204" pitchFamily="34"/>
              <a:cs typeface="Noto Sans" panose="020B0502040504020204" pitchFamily="34"/>
            </a:endParaRPr>
          </a:p>
        </p:txBody>
      </p:sp>
      <p:sp>
        <p:nvSpPr>
          <p:cNvPr id="94" name="TextBox 93">
            <a:extLst>
              <a:ext uri="{FF2B5EF4-FFF2-40B4-BE49-F238E27FC236}">
                <a16:creationId xmlns:a16="http://schemas.microsoft.com/office/drawing/2014/main" xmlns="" id="{E936570C-1559-4767-BD7F-6861F975EADF}"/>
              </a:ext>
            </a:extLst>
          </p:cNvPr>
          <p:cNvSpPr txBox="1"/>
          <p:nvPr/>
        </p:nvSpPr>
        <p:spPr>
          <a:xfrm>
            <a:off x="8012521" y="1478886"/>
            <a:ext cx="3308237" cy="1077218"/>
          </a:xfrm>
          <a:prstGeom prst="rect">
            <a:avLst/>
          </a:prstGeom>
          <a:noFill/>
        </p:spPr>
        <p:txBody>
          <a:bodyPr wrap="square" rtlCol="0">
            <a:spAutoFit/>
          </a:bodyPr>
          <a:lstStyle/>
          <a:p>
            <a:pPr lvl="0" algn="just">
              <a:defRPr/>
            </a:pPr>
            <a:r>
              <a:rPr lang="tr-TR" sz="1600" dirty="0">
                <a:solidFill>
                  <a:srgbClr val="FFFFFF"/>
                </a:solidFill>
                <a:latin typeface="Open Sans" panose="020B0606030504020204" pitchFamily="34" charset="0"/>
              </a:rPr>
              <a:t>Her hafta Perşembe günü saat 23:59’a kadar ilçe onayı yapılan adaylar bir sonraki haftadan başlamak üzere randevu alabilirler.</a:t>
            </a:r>
            <a:endParaRPr lang="en-GB" sz="1600" dirty="0">
              <a:solidFill>
                <a:srgbClr val="FFFFFF"/>
              </a:solidFill>
              <a:latin typeface="Noto Sans" panose="020B0502040504020204" pitchFamily="34"/>
              <a:ea typeface="Noto Sans" panose="020B0502040504020204" pitchFamily="34"/>
              <a:cs typeface="Noto Sans" panose="020B0502040504020204" pitchFamily="34"/>
            </a:endParaRPr>
          </a:p>
        </p:txBody>
      </p:sp>
      <p:sp>
        <p:nvSpPr>
          <p:cNvPr id="98" name="TextBox 97">
            <a:extLst>
              <a:ext uri="{FF2B5EF4-FFF2-40B4-BE49-F238E27FC236}">
                <a16:creationId xmlns:a16="http://schemas.microsoft.com/office/drawing/2014/main" xmlns="" id="{3E2F5768-C08B-40FC-A9A5-670E0A072C8C}"/>
              </a:ext>
            </a:extLst>
          </p:cNvPr>
          <p:cNvSpPr txBox="1"/>
          <p:nvPr/>
        </p:nvSpPr>
        <p:spPr>
          <a:xfrm>
            <a:off x="8012522" y="2765819"/>
            <a:ext cx="3308236" cy="830997"/>
          </a:xfrm>
          <a:prstGeom prst="rect">
            <a:avLst/>
          </a:prstGeom>
          <a:noFill/>
        </p:spPr>
        <p:txBody>
          <a:bodyPr wrap="square" rtlCol="0">
            <a:spAutoFit/>
          </a:bodyPr>
          <a:lstStyle/>
          <a:p>
            <a:pPr algn="just">
              <a:defRPr/>
            </a:pPr>
            <a:r>
              <a:rPr lang="tr-TR" sz="1600" dirty="0">
                <a:solidFill>
                  <a:srgbClr val="FFFFFF"/>
                </a:solidFill>
                <a:latin typeface="Open Sans" panose="020B0606030504020204" pitchFamily="34" charset="0"/>
              </a:rPr>
              <a:t>Cuma gününden itibaren bir sonraki haftadaki tamamen boş bir oturuma aday yerleştirilmez.</a:t>
            </a:r>
            <a:endParaRPr lang="en-GB" sz="1600" dirty="0">
              <a:solidFill>
                <a:srgbClr val="FFFFFF"/>
              </a:solidFill>
              <a:latin typeface="Noto Sans" panose="020B0502040504020204" pitchFamily="34"/>
              <a:ea typeface="Noto Sans" panose="020B0502040504020204" pitchFamily="34"/>
              <a:cs typeface="Noto Sans" panose="020B0502040504020204" pitchFamily="34"/>
            </a:endParaRPr>
          </a:p>
        </p:txBody>
      </p:sp>
      <p:sp>
        <p:nvSpPr>
          <p:cNvPr id="99" name="TextBox 98">
            <a:extLst>
              <a:ext uri="{FF2B5EF4-FFF2-40B4-BE49-F238E27FC236}">
                <a16:creationId xmlns:a16="http://schemas.microsoft.com/office/drawing/2014/main" xmlns="" id="{42D69298-51BF-4CCC-B61E-F67931AF4984}"/>
              </a:ext>
            </a:extLst>
          </p:cNvPr>
          <p:cNvSpPr txBox="1"/>
          <p:nvPr/>
        </p:nvSpPr>
        <p:spPr>
          <a:xfrm>
            <a:off x="8012522" y="3943061"/>
            <a:ext cx="3227314" cy="784830"/>
          </a:xfrm>
          <a:prstGeom prst="rect">
            <a:avLst/>
          </a:prstGeom>
          <a:noFill/>
        </p:spPr>
        <p:txBody>
          <a:bodyPr wrap="square" rtlCol="0">
            <a:spAutoFit/>
          </a:bodyPr>
          <a:lstStyle/>
          <a:p>
            <a:pPr lvl="0" algn="just">
              <a:defRPr/>
            </a:pPr>
            <a:r>
              <a:rPr lang="tr-TR" sz="1500" dirty="0">
                <a:solidFill>
                  <a:srgbClr val="FFFFFF"/>
                </a:solidFill>
                <a:latin typeface="Open Sans" panose="020B0606030504020204" pitchFamily="34" charset="0"/>
              </a:rPr>
              <a:t>Cuma gününden itibaren bir sonraki haftada, içinde aday olan oturumlara aday yerleştirmeye devam edilir.</a:t>
            </a:r>
            <a:endParaRPr lang="en-GB" sz="1500" dirty="0">
              <a:solidFill>
                <a:srgbClr val="FFFFFF"/>
              </a:solidFill>
              <a:latin typeface="Noto Sans" panose="020B0502040504020204" pitchFamily="34"/>
              <a:ea typeface="Noto Sans" panose="020B0502040504020204" pitchFamily="34"/>
              <a:cs typeface="Noto Sans" panose="020B0502040504020204" pitchFamily="34"/>
            </a:endParaRPr>
          </a:p>
        </p:txBody>
      </p:sp>
      <p:grpSp>
        <p:nvGrpSpPr>
          <p:cNvPr id="100" name="Group 99">
            <a:extLst>
              <a:ext uri="{FF2B5EF4-FFF2-40B4-BE49-F238E27FC236}">
                <a16:creationId xmlns:a16="http://schemas.microsoft.com/office/drawing/2014/main" xmlns="" id="{FA4F89FD-9AA2-4E5E-BC8D-B854E384E492}"/>
              </a:ext>
            </a:extLst>
          </p:cNvPr>
          <p:cNvGrpSpPr/>
          <p:nvPr/>
        </p:nvGrpSpPr>
        <p:grpSpPr>
          <a:xfrm>
            <a:off x="7209058" y="1596588"/>
            <a:ext cx="498402" cy="498401"/>
            <a:chOff x="3187685" y="2367566"/>
            <a:chExt cx="2122867" cy="2122867"/>
          </a:xfrm>
        </p:grpSpPr>
        <p:sp>
          <p:nvSpPr>
            <p:cNvPr id="101" name="Oval 100">
              <a:extLst>
                <a:ext uri="{FF2B5EF4-FFF2-40B4-BE49-F238E27FC236}">
                  <a16:creationId xmlns:a16="http://schemas.microsoft.com/office/drawing/2014/main" xmlns="" id="{289D79DF-BFBE-4B69-9E3C-A810364298C3}"/>
                </a:ext>
              </a:extLst>
            </p:cNvPr>
            <p:cNvSpPr/>
            <p:nvPr/>
          </p:nvSpPr>
          <p:spPr>
            <a:xfrm>
              <a:off x="3187685" y="2367566"/>
              <a:ext cx="2122867" cy="2122867"/>
            </a:xfrm>
            <a:prstGeom prst="ellipse">
              <a:avLst/>
            </a:prstGeom>
            <a:noFill/>
            <a:ln w="476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 </a:t>
              </a:r>
            </a:p>
          </p:txBody>
        </p:sp>
        <p:sp>
          <p:nvSpPr>
            <p:cNvPr id="102" name="Rectangle: Rounded Corners 101">
              <a:extLst>
                <a:ext uri="{FF2B5EF4-FFF2-40B4-BE49-F238E27FC236}">
                  <a16:creationId xmlns:a16="http://schemas.microsoft.com/office/drawing/2014/main" xmlns="" id="{49DDC9EA-FA14-46B6-858C-EDF6464DD670}"/>
                </a:ext>
              </a:extLst>
            </p:cNvPr>
            <p:cNvSpPr/>
            <p:nvPr/>
          </p:nvSpPr>
          <p:spPr>
            <a:xfrm rot="2700000">
              <a:off x="4125005" y="3606989"/>
              <a:ext cx="566564" cy="152423"/>
            </a:xfrm>
            <a:prstGeom prst="roundRect">
              <a:avLst>
                <a:gd name="adj" fmla="val 457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3" name="Rectangle: Rounded Corners 102">
              <a:extLst>
                <a:ext uri="{FF2B5EF4-FFF2-40B4-BE49-F238E27FC236}">
                  <a16:creationId xmlns:a16="http://schemas.microsoft.com/office/drawing/2014/main" xmlns="" id="{90006C16-1ACA-47CC-9367-522BB525ADD8}"/>
                </a:ext>
              </a:extLst>
            </p:cNvPr>
            <p:cNvSpPr/>
            <p:nvPr/>
          </p:nvSpPr>
          <p:spPr>
            <a:xfrm rot="5400000">
              <a:off x="3717108" y="2977775"/>
              <a:ext cx="1080404" cy="149292"/>
            </a:xfrm>
            <a:prstGeom prst="roundRect">
              <a:avLst>
                <a:gd name="adj" fmla="val 457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grpSp>
        <p:nvGrpSpPr>
          <p:cNvPr id="104" name="Group 103">
            <a:extLst>
              <a:ext uri="{FF2B5EF4-FFF2-40B4-BE49-F238E27FC236}">
                <a16:creationId xmlns:a16="http://schemas.microsoft.com/office/drawing/2014/main" xmlns="" id="{09621EBA-7F41-47D1-9681-313ACBF7ACB5}"/>
              </a:ext>
            </a:extLst>
          </p:cNvPr>
          <p:cNvGrpSpPr/>
          <p:nvPr/>
        </p:nvGrpSpPr>
        <p:grpSpPr>
          <a:xfrm>
            <a:off x="7209058" y="2845421"/>
            <a:ext cx="498402" cy="498401"/>
            <a:chOff x="3187685" y="2367566"/>
            <a:chExt cx="2122867" cy="2122867"/>
          </a:xfrm>
        </p:grpSpPr>
        <p:sp>
          <p:nvSpPr>
            <p:cNvPr id="105" name="Oval 104">
              <a:extLst>
                <a:ext uri="{FF2B5EF4-FFF2-40B4-BE49-F238E27FC236}">
                  <a16:creationId xmlns:a16="http://schemas.microsoft.com/office/drawing/2014/main" xmlns="" id="{F384C5F0-F4E8-491C-A7DA-DC471BA857E6}"/>
                </a:ext>
              </a:extLst>
            </p:cNvPr>
            <p:cNvSpPr/>
            <p:nvPr/>
          </p:nvSpPr>
          <p:spPr>
            <a:xfrm>
              <a:off x="3187685" y="2367566"/>
              <a:ext cx="2122867" cy="2122867"/>
            </a:xfrm>
            <a:prstGeom prst="ellipse">
              <a:avLst/>
            </a:prstGeom>
            <a:noFill/>
            <a:ln w="476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 </a:t>
              </a:r>
            </a:p>
          </p:txBody>
        </p:sp>
        <p:sp>
          <p:nvSpPr>
            <p:cNvPr id="106" name="Rectangle: Rounded Corners 105">
              <a:extLst>
                <a:ext uri="{FF2B5EF4-FFF2-40B4-BE49-F238E27FC236}">
                  <a16:creationId xmlns:a16="http://schemas.microsoft.com/office/drawing/2014/main" xmlns="" id="{00E43A27-2B0D-489B-AC12-3DC986903B65}"/>
                </a:ext>
              </a:extLst>
            </p:cNvPr>
            <p:cNvSpPr/>
            <p:nvPr/>
          </p:nvSpPr>
          <p:spPr>
            <a:xfrm rot="2700000">
              <a:off x="4125005" y="3606989"/>
              <a:ext cx="566564" cy="152423"/>
            </a:xfrm>
            <a:prstGeom prst="roundRect">
              <a:avLst>
                <a:gd name="adj" fmla="val 457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7" name="Rectangle: Rounded Corners 106">
              <a:extLst>
                <a:ext uri="{FF2B5EF4-FFF2-40B4-BE49-F238E27FC236}">
                  <a16:creationId xmlns:a16="http://schemas.microsoft.com/office/drawing/2014/main" xmlns="" id="{9859E67A-3FCB-42AE-A904-313F121724BC}"/>
                </a:ext>
              </a:extLst>
            </p:cNvPr>
            <p:cNvSpPr/>
            <p:nvPr/>
          </p:nvSpPr>
          <p:spPr>
            <a:xfrm rot="5400000">
              <a:off x="3717108" y="2977775"/>
              <a:ext cx="1080404" cy="149292"/>
            </a:xfrm>
            <a:prstGeom prst="roundRect">
              <a:avLst>
                <a:gd name="adj" fmla="val 457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grpSp>
        <p:nvGrpSpPr>
          <p:cNvPr id="108" name="Group 107">
            <a:extLst>
              <a:ext uri="{FF2B5EF4-FFF2-40B4-BE49-F238E27FC236}">
                <a16:creationId xmlns:a16="http://schemas.microsoft.com/office/drawing/2014/main" xmlns="" id="{0886D044-AFD5-445F-9F4E-12B6CE0A4648}"/>
              </a:ext>
            </a:extLst>
          </p:cNvPr>
          <p:cNvGrpSpPr/>
          <p:nvPr/>
        </p:nvGrpSpPr>
        <p:grpSpPr>
          <a:xfrm>
            <a:off x="7209058" y="4013821"/>
            <a:ext cx="498402" cy="498401"/>
            <a:chOff x="3187685" y="2367566"/>
            <a:chExt cx="2122867" cy="2122867"/>
          </a:xfrm>
        </p:grpSpPr>
        <p:sp>
          <p:nvSpPr>
            <p:cNvPr id="109" name="Oval 108">
              <a:extLst>
                <a:ext uri="{FF2B5EF4-FFF2-40B4-BE49-F238E27FC236}">
                  <a16:creationId xmlns:a16="http://schemas.microsoft.com/office/drawing/2014/main" xmlns="" id="{457C6FE2-192E-4E64-90D9-4703600ED36C}"/>
                </a:ext>
              </a:extLst>
            </p:cNvPr>
            <p:cNvSpPr/>
            <p:nvPr/>
          </p:nvSpPr>
          <p:spPr>
            <a:xfrm>
              <a:off x="3187685" y="2367566"/>
              <a:ext cx="2122867" cy="2122867"/>
            </a:xfrm>
            <a:prstGeom prst="ellipse">
              <a:avLst/>
            </a:prstGeom>
            <a:noFill/>
            <a:ln w="476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 </a:t>
              </a:r>
            </a:p>
          </p:txBody>
        </p:sp>
        <p:sp>
          <p:nvSpPr>
            <p:cNvPr id="110" name="Rectangle: Rounded Corners 109">
              <a:extLst>
                <a:ext uri="{FF2B5EF4-FFF2-40B4-BE49-F238E27FC236}">
                  <a16:creationId xmlns:a16="http://schemas.microsoft.com/office/drawing/2014/main" xmlns="" id="{937772DE-2D51-4795-8955-FA2EBA8BDF84}"/>
                </a:ext>
              </a:extLst>
            </p:cNvPr>
            <p:cNvSpPr/>
            <p:nvPr/>
          </p:nvSpPr>
          <p:spPr>
            <a:xfrm rot="2700000">
              <a:off x="4125005" y="3606989"/>
              <a:ext cx="566564" cy="152423"/>
            </a:xfrm>
            <a:prstGeom prst="roundRect">
              <a:avLst>
                <a:gd name="adj" fmla="val 457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1" name="Rectangle: Rounded Corners 110">
              <a:extLst>
                <a:ext uri="{FF2B5EF4-FFF2-40B4-BE49-F238E27FC236}">
                  <a16:creationId xmlns:a16="http://schemas.microsoft.com/office/drawing/2014/main" xmlns="" id="{F61A83FA-F78B-4A14-8DAF-69BB21A77137}"/>
                </a:ext>
              </a:extLst>
            </p:cNvPr>
            <p:cNvSpPr/>
            <p:nvPr/>
          </p:nvSpPr>
          <p:spPr>
            <a:xfrm rot="5400000">
              <a:off x="3717108" y="2977775"/>
              <a:ext cx="1080404" cy="149292"/>
            </a:xfrm>
            <a:prstGeom prst="roundRect">
              <a:avLst>
                <a:gd name="adj" fmla="val 457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sp>
        <p:nvSpPr>
          <p:cNvPr id="112" name="Oval 111">
            <a:extLst>
              <a:ext uri="{FF2B5EF4-FFF2-40B4-BE49-F238E27FC236}">
                <a16:creationId xmlns:a16="http://schemas.microsoft.com/office/drawing/2014/main" xmlns="" id="{E88FF675-17DB-448D-A903-A80261FA38E8}"/>
              </a:ext>
            </a:extLst>
          </p:cNvPr>
          <p:cNvSpPr/>
          <p:nvPr/>
        </p:nvSpPr>
        <p:spPr>
          <a:xfrm>
            <a:off x="1723718" y="6038640"/>
            <a:ext cx="2811819" cy="234405"/>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AutoShape 3">
            <a:extLst>
              <a:ext uri="{FF2B5EF4-FFF2-40B4-BE49-F238E27FC236}">
                <a16:creationId xmlns:a16="http://schemas.microsoft.com/office/drawing/2014/main" xmlns="" id="{D973A8D7-7135-40B6-B774-A659EAAC2B6D}"/>
              </a:ext>
            </a:extLst>
          </p:cNvPr>
          <p:cNvSpPr>
            <a:spLocks noChangeAspect="1" noChangeArrowheads="1" noTextEdit="1"/>
          </p:cNvSpPr>
          <p:nvPr/>
        </p:nvSpPr>
        <p:spPr bwMode="auto">
          <a:xfrm>
            <a:off x="1373913" y="2146866"/>
            <a:ext cx="3620649" cy="3604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 name="Freeform 5">
            <a:extLst>
              <a:ext uri="{FF2B5EF4-FFF2-40B4-BE49-F238E27FC236}">
                <a16:creationId xmlns:a16="http://schemas.microsoft.com/office/drawing/2014/main" xmlns="" id="{E8778CBF-BF28-45A9-8825-A3E463D4FAE6}"/>
              </a:ext>
            </a:extLst>
          </p:cNvPr>
          <p:cNvSpPr>
            <a:spLocks noEditPoints="1"/>
          </p:cNvSpPr>
          <p:nvPr/>
        </p:nvSpPr>
        <p:spPr bwMode="auto">
          <a:xfrm>
            <a:off x="1379374" y="2141405"/>
            <a:ext cx="3609727" cy="3609727"/>
          </a:xfrm>
          <a:custGeom>
            <a:avLst/>
            <a:gdLst>
              <a:gd name="T0" fmla="*/ 486 w 658"/>
              <a:gd name="T1" fmla="*/ 587 h 658"/>
              <a:gd name="T2" fmla="*/ 432 w 658"/>
              <a:gd name="T3" fmla="*/ 571 h 658"/>
              <a:gd name="T4" fmla="*/ 379 w 658"/>
              <a:gd name="T5" fmla="*/ 603 h 658"/>
              <a:gd name="T6" fmla="*/ 342 w 658"/>
              <a:gd name="T7" fmla="*/ 657 h 658"/>
              <a:gd name="T8" fmla="*/ 275 w 658"/>
              <a:gd name="T9" fmla="*/ 652 h 658"/>
              <a:gd name="T10" fmla="*/ 251 w 658"/>
              <a:gd name="T11" fmla="*/ 594 h 658"/>
              <a:gd name="T12" fmla="*/ 201 w 658"/>
              <a:gd name="T13" fmla="*/ 558 h 658"/>
              <a:gd name="T14" fmla="*/ 134 w 658"/>
              <a:gd name="T15" fmla="*/ 576 h 658"/>
              <a:gd name="T16" fmla="*/ 89 w 658"/>
              <a:gd name="T17" fmla="*/ 553 h 658"/>
              <a:gd name="T18" fmla="*/ 66 w 658"/>
              <a:gd name="T19" fmla="*/ 494 h 658"/>
              <a:gd name="T20" fmla="*/ 92 w 658"/>
              <a:gd name="T21" fmla="*/ 449 h 658"/>
              <a:gd name="T22" fmla="*/ 78 w 658"/>
              <a:gd name="T23" fmla="*/ 402 h 658"/>
              <a:gd name="T24" fmla="*/ 18 w 658"/>
              <a:gd name="T25" fmla="*/ 366 h 658"/>
              <a:gd name="T26" fmla="*/ 3 w 658"/>
              <a:gd name="T27" fmla="*/ 283 h 658"/>
              <a:gd name="T28" fmla="*/ 66 w 658"/>
              <a:gd name="T29" fmla="*/ 251 h 658"/>
              <a:gd name="T30" fmla="*/ 102 w 658"/>
              <a:gd name="T31" fmla="*/ 200 h 658"/>
              <a:gd name="T32" fmla="*/ 83 w 658"/>
              <a:gd name="T33" fmla="*/ 136 h 658"/>
              <a:gd name="T34" fmla="*/ 132 w 658"/>
              <a:gd name="T35" fmla="*/ 66 h 658"/>
              <a:gd name="T36" fmla="*/ 197 w 658"/>
              <a:gd name="T37" fmla="*/ 87 h 658"/>
              <a:gd name="T38" fmla="*/ 259 w 658"/>
              <a:gd name="T39" fmla="*/ 78 h 658"/>
              <a:gd name="T40" fmla="*/ 292 w 658"/>
              <a:gd name="T41" fmla="*/ 19 h 658"/>
              <a:gd name="T42" fmla="*/ 377 w 658"/>
              <a:gd name="T43" fmla="*/ 4 h 658"/>
              <a:gd name="T44" fmla="*/ 408 w 658"/>
              <a:gd name="T45" fmla="*/ 66 h 658"/>
              <a:gd name="T46" fmla="*/ 456 w 658"/>
              <a:gd name="T47" fmla="*/ 102 h 658"/>
              <a:gd name="T48" fmla="*/ 524 w 658"/>
              <a:gd name="T49" fmla="*/ 83 h 658"/>
              <a:gd name="T50" fmla="*/ 582 w 658"/>
              <a:gd name="T51" fmla="*/ 118 h 658"/>
              <a:gd name="T52" fmla="*/ 587 w 658"/>
              <a:gd name="T53" fmla="*/ 171 h 658"/>
              <a:gd name="T54" fmla="*/ 569 w 658"/>
              <a:gd name="T55" fmla="*/ 227 h 658"/>
              <a:gd name="T56" fmla="*/ 601 w 658"/>
              <a:gd name="T57" fmla="*/ 279 h 658"/>
              <a:gd name="T58" fmla="*/ 657 w 658"/>
              <a:gd name="T59" fmla="*/ 317 h 658"/>
              <a:gd name="T60" fmla="*/ 654 w 658"/>
              <a:gd name="T61" fmla="*/ 377 h 658"/>
              <a:gd name="T62" fmla="*/ 594 w 658"/>
              <a:gd name="T63" fmla="*/ 407 h 658"/>
              <a:gd name="T64" fmla="*/ 560 w 658"/>
              <a:gd name="T65" fmla="*/ 451 h 658"/>
              <a:gd name="T66" fmla="*/ 575 w 658"/>
              <a:gd name="T67" fmla="*/ 523 h 658"/>
              <a:gd name="T68" fmla="*/ 527 w 658"/>
              <a:gd name="T69" fmla="*/ 592 h 658"/>
              <a:gd name="T70" fmla="*/ 529 w 658"/>
              <a:gd name="T71" fmla="*/ 329 h 658"/>
              <a:gd name="T72" fmla="*/ 129 w 658"/>
              <a:gd name="T73" fmla="*/ 330 h 658"/>
              <a:gd name="T74" fmla="*/ 529 w 658"/>
              <a:gd name="T75" fmla="*/ 329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58" h="658">
                <a:moveTo>
                  <a:pt x="511" y="597"/>
                </a:moveTo>
                <a:cubicBezTo>
                  <a:pt x="501" y="598"/>
                  <a:pt x="494" y="591"/>
                  <a:pt x="486" y="587"/>
                </a:cubicBezTo>
                <a:cubicBezTo>
                  <a:pt x="476" y="582"/>
                  <a:pt x="467" y="576"/>
                  <a:pt x="457" y="571"/>
                </a:cubicBezTo>
                <a:cubicBezTo>
                  <a:pt x="449" y="567"/>
                  <a:pt x="440" y="567"/>
                  <a:pt x="432" y="571"/>
                </a:cubicBezTo>
                <a:cubicBezTo>
                  <a:pt x="421" y="575"/>
                  <a:pt x="411" y="578"/>
                  <a:pt x="400" y="582"/>
                </a:cubicBezTo>
                <a:cubicBezTo>
                  <a:pt x="390" y="586"/>
                  <a:pt x="383" y="593"/>
                  <a:pt x="379" y="603"/>
                </a:cubicBezTo>
                <a:cubicBezTo>
                  <a:pt x="375" y="614"/>
                  <a:pt x="370" y="626"/>
                  <a:pt x="367" y="638"/>
                </a:cubicBezTo>
                <a:cubicBezTo>
                  <a:pt x="364" y="647"/>
                  <a:pt x="353" y="658"/>
                  <a:pt x="342" y="657"/>
                </a:cubicBezTo>
                <a:cubicBezTo>
                  <a:pt x="328" y="657"/>
                  <a:pt x="313" y="658"/>
                  <a:pt x="299" y="657"/>
                </a:cubicBezTo>
                <a:cubicBezTo>
                  <a:pt x="291" y="656"/>
                  <a:pt x="283" y="655"/>
                  <a:pt x="275" y="652"/>
                </a:cubicBezTo>
                <a:cubicBezTo>
                  <a:pt x="266" y="649"/>
                  <a:pt x="262" y="641"/>
                  <a:pt x="260" y="632"/>
                </a:cubicBezTo>
                <a:cubicBezTo>
                  <a:pt x="257" y="619"/>
                  <a:pt x="254" y="606"/>
                  <a:pt x="251" y="594"/>
                </a:cubicBezTo>
                <a:cubicBezTo>
                  <a:pt x="247" y="583"/>
                  <a:pt x="240" y="576"/>
                  <a:pt x="230" y="572"/>
                </a:cubicBezTo>
                <a:cubicBezTo>
                  <a:pt x="220" y="567"/>
                  <a:pt x="211" y="563"/>
                  <a:pt x="201" y="558"/>
                </a:cubicBezTo>
                <a:cubicBezTo>
                  <a:pt x="189" y="552"/>
                  <a:pt x="177" y="554"/>
                  <a:pt x="165" y="561"/>
                </a:cubicBezTo>
                <a:cubicBezTo>
                  <a:pt x="155" y="566"/>
                  <a:pt x="144" y="571"/>
                  <a:pt x="134" y="576"/>
                </a:cubicBezTo>
                <a:cubicBezTo>
                  <a:pt x="124" y="579"/>
                  <a:pt x="114" y="579"/>
                  <a:pt x="106" y="571"/>
                </a:cubicBezTo>
                <a:cubicBezTo>
                  <a:pt x="100" y="565"/>
                  <a:pt x="95" y="559"/>
                  <a:pt x="89" y="553"/>
                </a:cubicBezTo>
                <a:cubicBezTo>
                  <a:pt x="82" y="545"/>
                  <a:pt x="75" y="537"/>
                  <a:pt x="68" y="529"/>
                </a:cubicBezTo>
                <a:cubicBezTo>
                  <a:pt x="59" y="518"/>
                  <a:pt x="59" y="507"/>
                  <a:pt x="66" y="494"/>
                </a:cubicBezTo>
                <a:cubicBezTo>
                  <a:pt x="73" y="482"/>
                  <a:pt x="81" y="470"/>
                  <a:pt x="88" y="458"/>
                </a:cubicBezTo>
                <a:cubicBezTo>
                  <a:pt x="90" y="455"/>
                  <a:pt x="91" y="452"/>
                  <a:pt x="92" y="449"/>
                </a:cubicBezTo>
                <a:cubicBezTo>
                  <a:pt x="95" y="443"/>
                  <a:pt x="91" y="439"/>
                  <a:pt x="89" y="434"/>
                </a:cubicBezTo>
                <a:cubicBezTo>
                  <a:pt x="86" y="423"/>
                  <a:pt x="82" y="413"/>
                  <a:pt x="78" y="402"/>
                </a:cubicBezTo>
                <a:cubicBezTo>
                  <a:pt x="74" y="391"/>
                  <a:pt x="66" y="383"/>
                  <a:pt x="54" y="379"/>
                </a:cubicBezTo>
                <a:cubicBezTo>
                  <a:pt x="42" y="375"/>
                  <a:pt x="30" y="371"/>
                  <a:pt x="18" y="366"/>
                </a:cubicBezTo>
                <a:cubicBezTo>
                  <a:pt x="9" y="362"/>
                  <a:pt x="1" y="355"/>
                  <a:pt x="1" y="343"/>
                </a:cubicBezTo>
                <a:cubicBezTo>
                  <a:pt x="0" y="323"/>
                  <a:pt x="0" y="303"/>
                  <a:pt x="3" y="283"/>
                </a:cubicBezTo>
                <a:cubicBezTo>
                  <a:pt x="5" y="271"/>
                  <a:pt x="15" y="262"/>
                  <a:pt x="26" y="260"/>
                </a:cubicBezTo>
                <a:cubicBezTo>
                  <a:pt x="40" y="257"/>
                  <a:pt x="53" y="254"/>
                  <a:pt x="66" y="251"/>
                </a:cubicBezTo>
                <a:cubicBezTo>
                  <a:pt x="75" y="248"/>
                  <a:pt x="82" y="242"/>
                  <a:pt x="86" y="234"/>
                </a:cubicBezTo>
                <a:cubicBezTo>
                  <a:pt x="92" y="223"/>
                  <a:pt x="97" y="211"/>
                  <a:pt x="102" y="200"/>
                </a:cubicBezTo>
                <a:cubicBezTo>
                  <a:pt x="106" y="191"/>
                  <a:pt x="105" y="181"/>
                  <a:pt x="101" y="172"/>
                </a:cubicBezTo>
                <a:cubicBezTo>
                  <a:pt x="95" y="160"/>
                  <a:pt x="89" y="148"/>
                  <a:pt x="83" y="136"/>
                </a:cubicBezTo>
                <a:cubicBezTo>
                  <a:pt x="79" y="125"/>
                  <a:pt x="80" y="115"/>
                  <a:pt x="87" y="107"/>
                </a:cubicBezTo>
                <a:cubicBezTo>
                  <a:pt x="100" y="91"/>
                  <a:pt x="115" y="78"/>
                  <a:pt x="132" y="66"/>
                </a:cubicBezTo>
                <a:cubicBezTo>
                  <a:pt x="141" y="60"/>
                  <a:pt x="153" y="60"/>
                  <a:pt x="162" y="65"/>
                </a:cubicBezTo>
                <a:cubicBezTo>
                  <a:pt x="173" y="72"/>
                  <a:pt x="185" y="80"/>
                  <a:pt x="197" y="87"/>
                </a:cubicBezTo>
                <a:cubicBezTo>
                  <a:pt x="206" y="92"/>
                  <a:pt x="217" y="93"/>
                  <a:pt x="228" y="90"/>
                </a:cubicBezTo>
                <a:cubicBezTo>
                  <a:pt x="238" y="86"/>
                  <a:pt x="249" y="83"/>
                  <a:pt x="259" y="78"/>
                </a:cubicBezTo>
                <a:cubicBezTo>
                  <a:pt x="267" y="75"/>
                  <a:pt x="274" y="68"/>
                  <a:pt x="277" y="59"/>
                </a:cubicBezTo>
                <a:cubicBezTo>
                  <a:pt x="282" y="46"/>
                  <a:pt x="287" y="32"/>
                  <a:pt x="292" y="19"/>
                </a:cubicBezTo>
                <a:cubicBezTo>
                  <a:pt x="295" y="9"/>
                  <a:pt x="306" y="1"/>
                  <a:pt x="316" y="0"/>
                </a:cubicBezTo>
                <a:cubicBezTo>
                  <a:pt x="337" y="0"/>
                  <a:pt x="357" y="1"/>
                  <a:pt x="377" y="4"/>
                </a:cubicBezTo>
                <a:cubicBezTo>
                  <a:pt x="386" y="5"/>
                  <a:pt x="396" y="16"/>
                  <a:pt x="398" y="26"/>
                </a:cubicBezTo>
                <a:cubicBezTo>
                  <a:pt x="401" y="39"/>
                  <a:pt x="404" y="53"/>
                  <a:pt x="408" y="66"/>
                </a:cubicBezTo>
                <a:cubicBezTo>
                  <a:pt x="410" y="75"/>
                  <a:pt x="416" y="82"/>
                  <a:pt x="424" y="87"/>
                </a:cubicBezTo>
                <a:cubicBezTo>
                  <a:pt x="434" y="92"/>
                  <a:pt x="445" y="97"/>
                  <a:pt x="456" y="102"/>
                </a:cubicBezTo>
                <a:cubicBezTo>
                  <a:pt x="467" y="106"/>
                  <a:pt x="477" y="105"/>
                  <a:pt x="487" y="100"/>
                </a:cubicBezTo>
                <a:cubicBezTo>
                  <a:pt x="500" y="94"/>
                  <a:pt x="512" y="88"/>
                  <a:pt x="524" y="83"/>
                </a:cubicBezTo>
                <a:cubicBezTo>
                  <a:pt x="534" y="79"/>
                  <a:pt x="544" y="80"/>
                  <a:pt x="552" y="88"/>
                </a:cubicBezTo>
                <a:cubicBezTo>
                  <a:pt x="562" y="98"/>
                  <a:pt x="574" y="107"/>
                  <a:pt x="582" y="118"/>
                </a:cubicBezTo>
                <a:cubicBezTo>
                  <a:pt x="590" y="127"/>
                  <a:pt x="599" y="137"/>
                  <a:pt x="597" y="151"/>
                </a:cubicBezTo>
                <a:cubicBezTo>
                  <a:pt x="596" y="159"/>
                  <a:pt x="591" y="165"/>
                  <a:pt x="587" y="171"/>
                </a:cubicBezTo>
                <a:cubicBezTo>
                  <a:pt x="582" y="181"/>
                  <a:pt x="576" y="190"/>
                  <a:pt x="570" y="199"/>
                </a:cubicBezTo>
                <a:cubicBezTo>
                  <a:pt x="564" y="208"/>
                  <a:pt x="563" y="217"/>
                  <a:pt x="569" y="227"/>
                </a:cubicBezTo>
                <a:cubicBezTo>
                  <a:pt x="573" y="236"/>
                  <a:pt x="576" y="246"/>
                  <a:pt x="579" y="255"/>
                </a:cubicBezTo>
                <a:cubicBezTo>
                  <a:pt x="583" y="266"/>
                  <a:pt x="590" y="275"/>
                  <a:pt x="601" y="279"/>
                </a:cubicBezTo>
                <a:cubicBezTo>
                  <a:pt x="613" y="283"/>
                  <a:pt x="626" y="288"/>
                  <a:pt x="638" y="292"/>
                </a:cubicBezTo>
                <a:cubicBezTo>
                  <a:pt x="648" y="295"/>
                  <a:pt x="658" y="306"/>
                  <a:pt x="657" y="317"/>
                </a:cubicBezTo>
                <a:cubicBezTo>
                  <a:pt x="657" y="322"/>
                  <a:pt x="658" y="328"/>
                  <a:pt x="658" y="334"/>
                </a:cubicBezTo>
                <a:cubicBezTo>
                  <a:pt x="657" y="348"/>
                  <a:pt x="656" y="363"/>
                  <a:pt x="654" y="377"/>
                </a:cubicBezTo>
                <a:cubicBezTo>
                  <a:pt x="653" y="386"/>
                  <a:pt x="642" y="396"/>
                  <a:pt x="633" y="398"/>
                </a:cubicBezTo>
                <a:cubicBezTo>
                  <a:pt x="620" y="401"/>
                  <a:pt x="607" y="404"/>
                  <a:pt x="594" y="407"/>
                </a:cubicBezTo>
                <a:cubicBezTo>
                  <a:pt x="581" y="411"/>
                  <a:pt x="574" y="421"/>
                  <a:pt x="569" y="433"/>
                </a:cubicBezTo>
                <a:cubicBezTo>
                  <a:pt x="566" y="440"/>
                  <a:pt x="563" y="446"/>
                  <a:pt x="560" y="451"/>
                </a:cubicBezTo>
                <a:cubicBezTo>
                  <a:pt x="552" y="465"/>
                  <a:pt x="553" y="479"/>
                  <a:pt x="560" y="493"/>
                </a:cubicBezTo>
                <a:cubicBezTo>
                  <a:pt x="565" y="503"/>
                  <a:pt x="570" y="513"/>
                  <a:pt x="575" y="523"/>
                </a:cubicBezTo>
                <a:cubicBezTo>
                  <a:pt x="579" y="534"/>
                  <a:pt x="578" y="544"/>
                  <a:pt x="570" y="553"/>
                </a:cubicBezTo>
                <a:cubicBezTo>
                  <a:pt x="557" y="567"/>
                  <a:pt x="543" y="580"/>
                  <a:pt x="527" y="592"/>
                </a:cubicBezTo>
                <a:cubicBezTo>
                  <a:pt x="522" y="595"/>
                  <a:pt x="517" y="597"/>
                  <a:pt x="511" y="597"/>
                </a:cubicBezTo>
                <a:close/>
                <a:moveTo>
                  <a:pt x="529" y="329"/>
                </a:moveTo>
                <a:cubicBezTo>
                  <a:pt x="529" y="219"/>
                  <a:pt x="438" y="129"/>
                  <a:pt x="329" y="129"/>
                </a:cubicBezTo>
                <a:cubicBezTo>
                  <a:pt x="218" y="130"/>
                  <a:pt x="129" y="219"/>
                  <a:pt x="129" y="330"/>
                </a:cubicBezTo>
                <a:cubicBezTo>
                  <a:pt x="130" y="439"/>
                  <a:pt x="219" y="529"/>
                  <a:pt x="329" y="529"/>
                </a:cubicBezTo>
                <a:cubicBezTo>
                  <a:pt x="440" y="529"/>
                  <a:pt x="529" y="439"/>
                  <a:pt x="529" y="329"/>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38" name="TextBox 37">
            <a:extLst>
              <a:ext uri="{FF2B5EF4-FFF2-40B4-BE49-F238E27FC236}">
                <a16:creationId xmlns:a16="http://schemas.microsoft.com/office/drawing/2014/main" xmlns="" id="{629C0719-A6FB-418A-A211-B455DFD08888}"/>
              </a:ext>
            </a:extLst>
          </p:cNvPr>
          <p:cNvSpPr txBox="1"/>
          <p:nvPr/>
        </p:nvSpPr>
        <p:spPr>
          <a:xfrm>
            <a:off x="457200" y="6349245"/>
            <a:ext cx="11366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dirty="0">
                <a:solidFill>
                  <a:srgbClr val="FFFFFF"/>
                </a:solidFill>
                <a:latin typeface="Noto Sans" panose="020B0502040504020204" pitchFamily="34"/>
                <a:ea typeface="Noto Sans" panose="020B0502040504020204" pitchFamily="34"/>
                <a:cs typeface="Noto Sans" panose="020B0502040504020204" pitchFamily="34"/>
              </a:rPr>
              <a:t>e</a:t>
            </a:r>
            <a:r>
              <a:rPr kumimoji="0" lang="tr-TR"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sinav.meb.gov.tr</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39" name="Oval 38">
            <a:extLst>
              <a:ext uri="{FF2B5EF4-FFF2-40B4-BE49-F238E27FC236}">
                <a16:creationId xmlns:a16="http://schemas.microsoft.com/office/drawing/2014/main" xmlns="" id="{5976678D-C08E-4526-94C9-88A433E1194A}"/>
              </a:ext>
            </a:extLst>
          </p:cNvPr>
          <p:cNvSpPr/>
          <p:nvPr/>
        </p:nvSpPr>
        <p:spPr>
          <a:xfrm>
            <a:off x="11512282"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1</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grpSp>
        <p:nvGrpSpPr>
          <p:cNvPr id="29" name="Group 28">
            <a:extLst>
              <a:ext uri="{FF2B5EF4-FFF2-40B4-BE49-F238E27FC236}">
                <a16:creationId xmlns:a16="http://schemas.microsoft.com/office/drawing/2014/main" xmlns="" id="{67AD740A-5DA4-458B-93B1-D386FABD5907}"/>
              </a:ext>
            </a:extLst>
          </p:cNvPr>
          <p:cNvGrpSpPr/>
          <p:nvPr/>
        </p:nvGrpSpPr>
        <p:grpSpPr>
          <a:xfrm>
            <a:off x="2543885" y="3309804"/>
            <a:ext cx="1271178" cy="1271178"/>
            <a:chOff x="2566972" y="3009900"/>
            <a:chExt cx="1271178" cy="1271178"/>
          </a:xfrm>
        </p:grpSpPr>
        <p:sp>
          <p:nvSpPr>
            <p:cNvPr id="2" name="Rectangle: Rounded Corners 1">
              <a:extLst>
                <a:ext uri="{FF2B5EF4-FFF2-40B4-BE49-F238E27FC236}">
                  <a16:creationId xmlns:a16="http://schemas.microsoft.com/office/drawing/2014/main" xmlns="" id="{46463FC4-062E-4CB5-9F44-C6900AE290BE}"/>
                </a:ext>
              </a:extLst>
            </p:cNvPr>
            <p:cNvSpPr/>
            <p:nvPr/>
          </p:nvSpPr>
          <p:spPr>
            <a:xfrm>
              <a:off x="3133106" y="3074090"/>
              <a:ext cx="143352" cy="611757"/>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xmlns="" id="{D55435C3-8B49-46BA-A984-A706798CE156}"/>
                </a:ext>
              </a:extLst>
            </p:cNvPr>
            <p:cNvSpPr/>
            <p:nvPr/>
          </p:nvSpPr>
          <p:spPr>
            <a:xfrm>
              <a:off x="2566972" y="3009900"/>
              <a:ext cx="1271178" cy="127117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Rectangle 6">
            <a:extLst>
              <a:ext uri="{FF2B5EF4-FFF2-40B4-BE49-F238E27FC236}">
                <a16:creationId xmlns:a16="http://schemas.microsoft.com/office/drawing/2014/main" xmlns="" id="{327F762A-E1F6-43D2-8C5C-9DB703C3DCA4}"/>
              </a:ext>
            </a:extLst>
          </p:cNvPr>
          <p:cNvSpPr/>
          <p:nvPr/>
        </p:nvSpPr>
        <p:spPr>
          <a:xfrm>
            <a:off x="3109884" y="3073136"/>
            <a:ext cx="143352" cy="227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xmlns="" id="{721DC9D0-FE1F-478D-AFAB-494C75EC441A}"/>
              </a:ext>
            </a:extLst>
          </p:cNvPr>
          <p:cNvSpPr/>
          <p:nvPr/>
        </p:nvSpPr>
        <p:spPr>
          <a:xfrm>
            <a:off x="3109884" y="4589992"/>
            <a:ext cx="143352" cy="227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xmlns="" id="{D1AAEA0C-19F1-44FE-95DF-993E673394B4}"/>
              </a:ext>
            </a:extLst>
          </p:cNvPr>
          <p:cNvSpPr/>
          <p:nvPr/>
        </p:nvSpPr>
        <p:spPr>
          <a:xfrm rot="5400000">
            <a:off x="3862002" y="3833650"/>
            <a:ext cx="143352" cy="227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2" name="Rectangle 61">
            <a:extLst>
              <a:ext uri="{FF2B5EF4-FFF2-40B4-BE49-F238E27FC236}">
                <a16:creationId xmlns:a16="http://schemas.microsoft.com/office/drawing/2014/main" xmlns="" id="{D4F99D2F-9DD4-4E61-8585-04A3EEB0990C}"/>
              </a:ext>
            </a:extLst>
          </p:cNvPr>
          <p:cNvSpPr/>
          <p:nvPr/>
        </p:nvSpPr>
        <p:spPr>
          <a:xfrm rot="5400000">
            <a:off x="2345146" y="3833650"/>
            <a:ext cx="143352" cy="227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5" name="Rectangle 64">
            <a:extLst>
              <a:ext uri="{FF2B5EF4-FFF2-40B4-BE49-F238E27FC236}">
                <a16:creationId xmlns:a16="http://schemas.microsoft.com/office/drawing/2014/main" xmlns="" id="{8FE8ABDB-A67C-44A4-B0B3-9EB187AC70B6}"/>
              </a:ext>
            </a:extLst>
          </p:cNvPr>
          <p:cNvSpPr/>
          <p:nvPr/>
        </p:nvSpPr>
        <p:spPr>
          <a:xfrm rot="3600000">
            <a:off x="3764962" y="3454157"/>
            <a:ext cx="143352" cy="227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6" name="Rectangle 65">
            <a:extLst>
              <a:ext uri="{FF2B5EF4-FFF2-40B4-BE49-F238E27FC236}">
                <a16:creationId xmlns:a16="http://schemas.microsoft.com/office/drawing/2014/main" xmlns="" id="{6C4E6422-0E45-450A-BDB9-7A3D5FE45F6D}"/>
              </a:ext>
            </a:extLst>
          </p:cNvPr>
          <p:cNvSpPr/>
          <p:nvPr/>
        </p:nvSpPr>
        <p:spPr>
          <a:xfrm rot="3600000">
            <a:off x="2451326" y="4212585"/>
            <a:ext cx="143352" cy="227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9" name="Rectangle 68">
            <a:extLst>
              <a:ext uri="{FF2B5EF4-FFF2-40B4-BE49-F238E27FC236}">
                <a16:creationId xmlns:a16="http://schemas.microsoft.com/office/drawing/2014/main" xmlns="" id="{B995C994-446A-4F00-B2EB-1A0ED77CF009}"/>
              </a:ext>
            </a:extLst>
          </p:cNvPr>
          <p:cNvSpPr/>
          <p:nvPr/>
        </p:nvSpPr>
        <p:spPr>
          <a:xfrm rot="1800000">
            <a:off x="3489565" y="3175789"/>
            <a:ext cx="143352" cy="227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0" name="Rectangle 69">
            <a:extLst>
              <a:ext uri="{FF2B5EF4-FFF2-40B4-BE49-F238E27FC236}">
                <a16:creationId xmlns:a16="http://schemas.microsoft.com/office/drawing/2014/main" xmlns="" id="{0F435BA0-1932-4D72-8F8B-BE68A1069D37}"/>
              </a:ext>
            </a:extLst>
          </p:cNvPr>
          <p:cNvSpPr/>
          <p:nvPr/>
        </p:nvSpPr>
        <p:spPr>
          <a:xfrm rot="1800000">
            <a:off x="2731137" y="4489425"/>
            <a:ext cx="143352" cy="227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3" name="Rectangle 72">
            <a:extLst>
              <a:ext uri="{FF2B5EF4-FFF2-40B4-BE49-F238E27FC236}">
                <a16:creationId xmlns:a16="http://schemas.microsoft.com/office/drawing/2014/main" xmlns="" id="{736CB1A9-2ABF-4F22-9020-988CB763B700}"/>
              </a:ext>
            </a:extLst>
          </p:cNvPr>
          <p:cNvSpPr/>
          <p:nvPr/>
        </p:nvSpPr>
        <p:spPr>
          <a:xfrm rot="19800000">
            <a:off x="2730391" y="3173703"/>
            <a:ext cx="143352" cy="227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4" name="Rectangle 73">
            <a:extLst>
              <a:ext uri="{FF2B5EF4-FFF2-40B4-BE49-F238E27FC236}">
                <a16:creationId xmlns:a16="http://schemas.microsoft.com/office/drawing/2014/main" xmlns="" id="{77E58524-E5A4-4154-A0DA-502373DA4E28}"/>
              </a:ext>
            </a:extLst>
          </p:cNvPr>
          <p:cNvSpPr/>
          <p:nvPr/>
        </p:nvSpPr>
        <p:spPr>
          <a:xfrm rot="19800000">
            <a:off x="3488819" y="4487339"/>
            <a:ext cx="143352" cy="227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7" name="Rectangle 76">
            <a:extLst>
              <a:ext uri="{FF2B5EF4-FFF2-40B4-BE49-F238E27FC236}">
                <a16:creationId xmlns:a16="http://schemas.microsoft.com/office/drawing/2014/main" xmlns="" id="{866266F0-B8A8-4041-A445-579C66CB128A}"/>
              </a:ext>
            </a:extLst>
          </p:cNvPr>
          <p:cNvSpPr/>
          <p:nvPr/>
        </p:nvSpPr>
        <p:spPr>
          <a:xfrm rot="18000000">
            <a:off x="2454985" y="3450521"/>
            <a:ext cx="143352" cy="227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8" name="Rectangle 77">
            <a:extLst>
              <a:ext uri="{FF2B5EF4-FFF2-40B4-BE49-F238E27FC236}">
                <a16:creationId xmlns:a16="http://schemas.microsoft.com/office/drawing/2014/main" xmlns="" id="{6F7D9003-ED04-4045-844E-1AD513CF4603}"/>
              </a:ext>
            </a:extLst>
          </p:cNvPr>
          <p:cNvSpPr/>
          <p:nvPr/>
        </p:nvSpPr>
        <p:spPr>
          <a:xfrm rot="18000000">
            <a:off x="3768621" y="4208949"/>
            <a:ext cx="143352" cy="227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28" name="Group 27">
            <a:extLst>
              <a:ext uri="{FF2B5EF4-FFF2-40B4-BE49-F238E27FC236}">
                <a16:creationId xmlns:a16="http://schemas.microsoft.com/office/drawing/2014/main" xmlns="" id="{0B1075E3-6AFF-4D5E-AF99-D10AF94F6DBE}"/>
              </a:ext>
            </a:extLst>
          </p:cNvPr>
          <p:cNvGrpSpPr/>
          <p:nvPr/>
        </p:nvGrpSpPr>
        <p:grpSpPr>
          <a:xfrm>
            <a:off x="2545319" y="3309804"/>
            <a:ext cx="1271178" cy="1271178"/>
            <a:chOff x="2566971" y="3009900"/>
            <a:chExt cx="1271178" cy="1271178"/>
          </a:xfrm>
        </p:grpSpPr>
        <p:sp>
          <p:nvSpPr>
            <p:cNvPr id="42" name="Rectangle: Rounded Corners 41">
              <a:extLst>
                <a:ext uri="{FF2B5EF4-FFF2-40B4-BE49-F238E27FC236}">
                  <a16:creationId xmlns:a16="http://schemas.microsoft.com/office/drawing/2014/main" xmlns="" id="{CABAE502-40B0-48A3-AAF8-7537D0D0E43D}"/>
                </a:ext>
              </a:extLst>
            </p:cNvPr>
            <p:cNvSpPr/>
            <p:nvPr/>
          </p:nvSpPr>
          <p:spPr>
            <a:xfrm rot="10800000">
              <a:off x="3132971" y="3218344"/>
              <a:ext cx="143352" cy="514849"/>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xmlns="" id="{8AEE8241-EB10-4609-AFB0-9C7136FF4462}"/>
                </a:ext>
              </a:extLst>
            </p:cNvPr>
            <p:cNvSpPr/>
            <p:nvPr/>
          </p:nvSpPr>
          <p:spPr>
            <a:xfrm>
              <a:off x="2566971" y="3009900"/>
              <a:ext cx="1271178" cy="127117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Oval 2">
            <a:extLst>
              <a:ext uri="{FF2B5EF4-FFF2-40B4-BE49-F238E27FC236}">
                <a16:creationId xmlns:a16="http://schemas.microsoft.com/office/drawing/2014/main" xmlns="" id="{63DD1038-65ED-4B7B-A6A5-E3DD9F507C17}"/>
              </a:ext>
            </a:extLst>
          </p:cNvPr>
          <p:cNvSpPr/>
          <p:nvPr/>
        </p:nvSpPr>
        <p:spPr>
          <a:xfrm>
            <a:off x="2995275" y="3761122"/>
            <a:ext cx="372840" cy="37283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xmlns="" id="{F20E6DCA-59E5-4494-9953-43F415693D48}"/>
              </a:ext>
            </a:extLst>
          </p:cNvPr>
          <p:cNvGrpSpPr/>
          <p:nvPr/>
        </p:nvGrpSpPr>
        <p:grpSpPr>
          <a:xfrm>
            <a:off x="4871173" y="2161286"/>
            <a:ext cx="1544718" cy="1544718"/>
            <a:chOff x="4856682" y="1838109"/>
            <a:chExt cx="1938849" cy="1938849"/>
          </a:xfrm>
        </p:grpSpPr>
        <p:sp>
          <p:nvSpPr>
            <p:cNvPr id="87" name="Freeform 5">
              <a:extLst>
                <a:ext uri="{FF2B5EF4-FFF2-40B4-BE49-F238E27FC236}">
                  <a16:creationId xmlns:a16="http://schemas.microsoft.com/office/drawing/2014/main" xmlns="" id="{5DF3E5E1-B65B-4EC3-8E5F-C4DAD2740598}"/>
                </a:ext>
              </a:extLst>
            </p:cNvPr>
            <p:cNvSpPr>
              <a:spLocks noEditPoints="1"/>
            </p:cNvSpPr>
            <p:nvPr/>
          </p:nvSpPr>
          <p:spPr bwMode="auto">
            <a:xfrm>
              <a:off x="4856682" y="1838109"/>
              <a:ext cx="1938849" cy="1938849"/>
            </a:xfrm>
            <a:custGeom>
              <a:avLst/>
              <a:gdLst>
                <a:gd name="T0" fmla="*/ 486 w 658"/>
                <a:gd name="T1" fmla="*/ 587 h 658"/>
                <a:gd name="T2" fmla="*/ 432 w 658"/>
                <a:gd name="T3" fmla="*/ 571 h 658"/>
                <a:gd name="T4" fmla="*/ 379 w 658"/>
                <a:gd name="T5" fmla="*/ 603 h 658"/>
                <a:gd name="T6" fmla="*/ 342 w 658"/>
                <a:gd name="T7" fmla="*/ 657 h 658"/>
                <a:gd name="T8" fmla="*/ 275 w 658"/>
                <a:gd name="T9" fmla="*/ 652 h 658"/>
                <a:gd name="T10" fmla="*/ 251 w 658"/>
                <a:gd name="T11" fmla="*/ 594 h 658"/>
                <a:gd name="T12" fmla="*/ 201 w 658"/>
                <a:gd name="T13" fmla="*/ 558 h 658"/>
                <a:gd name="T14" fmla="*/ 134 w 658"/>
                <a:gd name="T15" fmla="*/ 576 h 658"/>
                <a:gd name="T16" fmla="*/ 89 w 658"/>
                <a:gd name="T17" fmla="*/ 553 h 658"/>
                <a:gd name="T18" fmla="*/ 66 w 658"/>
                <a:gd name="T19" fmla="*/ 494 h 658"/>
                <a:gd name="T20" fmla="*/ 92 w 658"/>
                <a:gd name="T21" fmla="*/ 449 h 658"/>
                <a:gd name="T22" fmla="*/ 78 w 658"/>
                <a:gd name="T23" fmla="*/ 402 h 658"/>
                <a:gd name="T24" fmla="*/ 18 w 658"/>
                <a:gd name="T25" fmla="*/ 366 h 658"/>
                <a:gd name="T26" fmla="*/ 3 w 658"/>
                <a:gd name="T27" fmla="*/ 283 h 658"/>
                <a:gd name="T28" fmla="*/ 66 w 658"/>
                <a:gd name="T29" fmla="*/ 251 h 658"/>
                <a:gd name="T30" fmla="*/ 102 w 658"/>
                <a:gd name="T31" fmla="*/ 200 h 658"/>
                <a:gd name="T32" fmla="*/ 83 w 658"/>
                <a:gd name="T33" fmla="*/ 136 h 658"/>
                <a:gd name="T34" fmla="*/ 132 w 658"/>
                <a:gd name="T35" fmla="*/ 66 h 658"/>
                <a:gd name="T36" fmla="*/ 197 w 658"/>
                <a:gd name="T37" fmla="*/ 87 h 658"/>
                <a:gd name="T38" fmla="*/ 259 w 658"/>
                <a:gd name="T39" fmla="*/ 78 h 658"/>
                <a:gd name="T40" fmla="*/ 292 w 658"/>
                <a:gd name="T41" fmla="*/ 19 h 658"/>
                <a:gd name="T42" fmla="*/ 377 w 658"/>
                <a:gd name="T43" fmla="*/ 4 h 658"/>
                <a:gd name="T44" fmla="*/ 408 w 658"/>
                <a:gd name="T45" fmla="*/ 66 h 658"/>
                <a:gd name="T46" fmla="*/ 456 w 658"/>
                <a:gd name="T47" fmla="*/ 102 h 658"/>
                <a:gd name="T48" fmla="*/ 524 w 658"/>
                <a:gd name="T49" fmla="*/ 83 h 658"/>
                <a:gd name="T50" fmla="*/ 582 w 658"/>
                <a:gd name="T51" fmla="*/ 118 h 658"/>
                <a:gd name="T52" fmla="*/ 587 w 658"/>
                <a:gd name="T53" fmla="*/ 171 h 658"/>
                <a:gd name="T54" fmla="*/ 569 w 658"/>
                <a:gd name="T55" fmla="*/ 227 h 658"/>
                <a:gd name="T56" fmla="*/ 601 w 658"/>
                <a:gd name="T57" fmla="*/ 279 h 658"/>
                <a:gd name="T58" fmla="*/ 657 w 658"/>
                <a:gd name="T59" fmla="*/ 317 h 658"/>
                <a:gd name="T60" fmla="*/ 654 w 658"/>
                <a:gd name="T61" fmla="*/ 377 h 658"/>
                <a:gd name="T62" fmla="*/ 594 w 658"/>
                <a:gd name="T63" fmla="*/ 407 h 658"/>
                <a:gd name="T64" fmla="*/ 560 w 658"/>
                <a:gd name="T65" fmla="*/ 451 h 658"/>
                <a:gd name="T66" fmla="*/ 575 w 658"/>
                <a:gd name="T67" fmla="*/ 523 h 658"/>
                <a:gd name="T68" fmla="*/ 527 w 658"/>
                <a:gd name="T69" fmla="*/ 592 h 658"/>
                <a:gd name="T70" fmla="*/ 529 w 658"/>
                <a:gd name="T71" fmla="*/ 329 h 658"/>
                <a:gd name="T72" fmla="*/ 129 w 658"/>
                <a:gd name="T73" fmla="*/ 330 h 658"/>
                <a:gd name="T74" fmla="*/ 529 w 658"/>
                <a:gd name="T75" fmla="*/ 329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58" h="658">
                  <a:moveTo>
                    <a:pt x="511" y="597"/>
                  </a:moveTo>
                  <a:cubicBezTo>
                    <a:pt x="501" y="598"/>
                    <a:pt x="494" y="591"/>
                    <a:pt x="486" y="587"/>
                  </a:cubicBezTo>
                  <a:cubicBezTo>
                    <a:pt x="476" y="582"/>
                    <a:pt x="467" y="576"/>
                    <a:pt x="457" y="571"/>
                  </a:cubicBezTo>
                  <a:cubicBezTo>
                    <a:pt x="449" y="567"/>
                    <a:pt x="440" y="567"/>
                    <a:pt x="432" y="571"/>
                  </a:cubicBezTo>
                  <a:cubicBezTo>
                    <a:pt x="421" y="575"/>
                    <a:pt x="411" y="578"/>
                    <a:pt x="400" y="582"/>
                  </a:cubicBezTo>
                  <a:cubicBezTo>
                    <a:pt x="390" y="586"/>
                    <a:pt x="383" y="593"/>
                    <a:pt x="379" y="603"/>
                  </a:cubicBezTo>
                  <a:cubicBezTo>
                    <a:pt x="375" y="614"/>
                    <a:pt x="370" y="626"/>
                    <a:pt x="367" y="638"/>
                  </a:cubicBezTo>
                  <a:cubicBezTo>
                    <a:pt x="364" y="647"/>
                    <a:pt x="353" y="658"/>
                    <a:pt x="342" y="657"/>
                  </a:cubicBezTo>
                  <a:cubicBezTo>
                    <a:pt x="328" y="657"/>
                    <a:pt x="313" y="658"/>
                    <a:pt x="299" y="657"/>
                  </a:cubicBezTo>
                  <a:cubicBezTo>
                    <a:pt x="291" y="656"/>
                    <a:pt x="283" y="655"/>
                    <a:pt x="275" y="652"/>
                  </a:cubicBezTo>
                  <a:cubicBezTo>
                    <a:pt x="266" y="649"/>
                    <a:pt x="262" y="641"/>
                    <a:pt x="260" y="632"/>
                  </a:cubicBezTo>
                  <a:cubicBezTo>
                    <a:pt x="257" y="619"/>
                    <a:pt x="254" y="606"/>
                    <a:pt x="251" y="594"/>
                  </a:cubicBezTo>
                  <a:cubicBezTo>
                    <a:pt x="247" y="583"/>
                    <a:pt x="240" y="576"/>
                    <a:pt x="230" y="572"/>
                  </a:cubicBezTo>
                  <a:cubicBezTo>
                    <a:pt x="220" y="567"/>
                    <a:pt x="211" y="563"/>
                    <a:pt x="201" y="558"/>
                  </a:cubicBezTo>
                  <a:cubicBezTo>
                    <a:pt x="189" y="552"/>
                    <a:pt x="177" y="554"/>
                    <a:pt x="165" y="561"/>
                  </a:cubicBezTo>
                  <a:cubicBezTo>
                    <a:pt x="155" y="566"/>
                    <a:pt x="144" y="571"/>
                    <a:pt x="134" y="576"/>
                  </a:cubicBezTo>
                  <a:cubicBezTo>
                    <a:pt x="124" y="579"/>
                    <a:pt x="114" y="579"/>
                    <a:pt x="106" y="571"/>
                  </a:cubicBezTo>
                  <a:cubicBezTo>
                    <a:pt x="100" y="565"/>
                    <a:pt x="95" y="559"/>
                    <a:pt x="89" y="553"/>
                  </a:cubicBezTo>
                  <a:cubicBezTo>
                    <a:pt x="82" y="545"/>
                    <a:pt x="75" y="537"/>
                    <a:pt x="68" y="529"/>
                  </a:cubicBezTo>
                  <a:cubicBezTo>
                    <a:pt x="59" y="518"/>
                    <a:pt x="59" y="507"/>
                    <a:pt x="66" y="494"/>
                  </a:cubicBezTo>
                  <a:cubicBezTo>
                    <a:pt x="73" y="482"/>
                    <a:pt x="81" y="470"/>
                    <a:pt x="88" y="458"/>
                  </a:cubicBezTo>
                  <a:cubicBezTo>
                    <a:pt x="90" y="455"/>
                    <a:pt x="91" y="452"/>
                    <a:pt x="92" y="449"/>
                  </a:cubicBezTo>
                  <a:cubicBezTo>
                    <a:pt x="95" y="443"/>
                    <a:pt x="91" y="439"/>
                    <a:pt x="89" y="434"/>
                  </a:cubicBezTo>
                  <a:cubicBezTo>
                    <a:pt x="86" y="423"/>
                    <a:pt x="82" y="413"/>
                    <a:pt x="78" y="402"/>
                  </a:cubicBezTo>
                  <a:cubicBezTo>
                    <a:pt x="74" y="391"/>
                    <a:pt x="66" y="383"/>
                    <a:pt x="54" y="379"/>
                  </a:cubicBezTo>
                  <a:cubicBezTo>
                    <a:pt x="42" y="375"/>
                    <a:pt x="30" y="371"/>
                    <a:pt x="18" y="366"/>
                  </a:cubicBezTo>
                  <a:cubicBezTo>
                    <a:pt x="9" y="362"/>
                    <a:pt x="1" y="355"/>
                    <a:pt x="1" y="343"/>
                  </a:cubicBezTo>
                  <a:cubicBezTo>
                    <a:pt x="0" y="323"/>
                    <a:pt x="0" y="303"/>
                    <a:pt x="3" y="283"/>
                  </a:cubicBezTo>
                  <a:cubicBezTo>
                    <a:pt x="5" y="271"/>
                    <a:pt x="15" y="262"/>
                    <a:pt x="26" y="260"/>
                  </a:cubicBezTo>
                  <a:cubicBezTo>
                    <a:pt x="40" y="257"/>
                    <a:pt x="53" y="254"/>
                    <a:pt x="66" y="251"/>
                  </a:cubicBezTo>
                  <a:cubicBezTo>
                    <a:pt x="75" y="248"/>
                    <a:pt x="82" y="242"/>
                    <a:pt x="86" y="234"/>
                  </a:cubicBezTo>
                  <a:cubicBezTo>
                    <a:pt x="92" y="223"/>
                    <a:pt x="97" y="211"/>
                    <a:pt x="102" y="200"/>
                  </a:cubicBezTo>
                  <a:cubicBezTo>
                    <a:pt x="106" y="191"/>
                    <a:pt x="105" y="181"/>
                    <a:pt x="101" y="172"/>
                  </a:cubicBezTo>
                  <a:cubicBezTo>
                    <a:pt x="95" y="160"/>
                    <a:pt x="89" y="148"/>
                    <a:pt x="83" y="136"/>
                  </a:cubicBezTo>
                  <a:cubicBezTo>
                    <a:pt x="79" y="125"/>
                    <a:pt x="80" y="115"/>
                    <a:pt x="87" y="107"/>
                  </a:cubicBezTo>
                  <a:cubicBezTo>
                    <a:pt x="100" y="91"/>
                    <a:pt x="115" y="78"/>
                    <a:pt x="132" y="66"/>
                  </a:cubicBezTo>
                  <a:cubicBezTo>
                    <a:pt x="141" y="60"/>
                    <a:pt x="153" y="60"/>
                    <a:pt x="162" y="65"/>
                  </a:cubicBezTo>
                  <a:cubicBezTo>
                    <a:pt x="173" y="72"/>
                    <a:pt x="185" y="80"/>
                    <a:pt x="197" y="87"/>
                  </a:cubicBezTo>
                  <a:cubicBezTo>
                    <a:pt x="206" y="92"/>
                    <a:pt x="217" y="93"/>
                    <a:pt x="228" y="90"/>
                  </a:cubicBezTo>
                  <a:cubicBezTo>
                    <a:pt x="238" y="86"/>
                    <a:pt x="249" y="83"/>
                    <a:pt x="259" y="78"/>
                  </a:cubicBezTo>
                  <a:cubicBezTo>
                    <a:pt x="267" y="75"/>
                    <a:pt x="274" y="68"/>
                    <a:pt x="277" y="59"/>
                  </a:cubicBezTo>
                  <a:cubicBezTo>
                    <a:pt x="282" y="46"/>
                    <a:pt x="287" y="32"/>
                    <a:pt x="292" y="19"/>
                  </a:cubicBezTo>
                  <a:cubicBezTo>
                    <a:pt x="295" y="9"/>
                    <a:pt x="306" y="1"/>
                    <a:pt x="316" y="0"/>
                  </a:cubicBezTo>
                  <a:cubicBezTo>
                    <a:pt x="337" y="0"/>
                    <a:pt x="357" y="1"/>
                    <a:pt x="377" y="4"/>
                  </a:cubicBezTo>
                  <a:cubicBezTo>
                    <a:pt x="386" y="5"/>
                    <a:pt x="396" y="16"/>
                    <a:pt x="398" y="26"/>
                  </a:cubicBezTo>
                  <a:cubicBezTo>
                    <a:pt x="401" y="39"/>
                    <a:pt x="404" y="53"/>
                    <a:pt x="408" y="66"/>
                  </a:cubicBezTo>
                  <a:cubicBezTo>
                    <a:pt x="410" y="75"/>
                    <a:pt x="416" y="82"/>
                    <a:pt x="424" y="87"/>
                  </a:cubicBezTo>
                  <a:cubicBezTo>
                    <a:pt x="434" y="92"/>
                    <a:pt x="445" y="97"/>
                    <a:pt x="456" y="102"/>
                  </a:cubicBezTo>
                  <a:cubicBezTo>
                    <a:pt x="467" y="106"/>
                    <a:pt x="477" y="105"/>
                    <a:pt x="487" y="100"/>
                  </a:cubicBezTo>
                  <a:cubicBezTo>
                    <a:pt x="500" y="94"/>
                    <a:pt x="512" y="88"/>
                    <a:pt x="524" y="83"/>
                  </a:cubicBezTo>
                  <a:cubicBezTo>
                    <a:pt x="534" y="79"/>
                    <a:pt x="544" y="80"/>
                    <a:pt x="552" y="88"/>
                  </a:cubicBezTo>
                  <a:cubicBezTo>
                    <a:pt x="562" y="98"/>
                    <a:pt x="574" y="107"/>
                    <a:pt x="582" y="118"/>
                  </a:cubicBezTo>
                  <a:cubicBezTo>
                    <a:pt x="590" y="127"/>
                    <a:pt x="599" y="137"/>
                    <a:pt x="597" y="151"/>
                  </a:cubicBezTo>
                  <a:cubicBezTo>
                    <a:pt x="596" y="159"/>
                    <a:pt x="591" y="165"/>
                    <a:pt x="587" y="171"/>
                  </a:cubicBezTo>
                  <a:cubicBezTo>
                    <a:pt x="582" y="181"/>
                    <a:pt x="576" y="190"/>
                    <a:pt x="570" y="199"/>
                  </a:cubicBezTo>
                  <a:cubicBezTo>
                    <a:pt x="564" y="208"/>
                    <a:pt x="563" y="217"/>
                    <a:pt x="569" y="227"/>
                  </a:cubicBezTo>
                  <a:cubicBezTo>
                    <a:pt x="573" y="236"/>
                    <a:pt x="576" y="246"/>
                    <a:pt x="579" y="255"/>
                  </a:cubicBezTo>
                  <a:cubicBezTo>
                    <a:pt x="583" y="266"/>
                    <a:pt x="590" y="275"/>
                    <a:pt x="601" y="279"/>
                  </a:cubicBezTo>
                  <a:cubicBezTo>
                    <a:pt x="613" y="283"/>
                    <a:pt x="626" y="288"/>
                    <a:pt x="638" y="292"/>
                  </a:cubicBezTo>
                  <a:cubicBezTo>
                    <a:pt x="648" y="295"/>
                    <a:pt x="658" y="306"/>
                    <a:pt x="657" y="317"/>
                  </a:cubicBezTo>
                  <a:cubicBezTo>
                    <a:pt x="657" y="322"/>
                    <a:pt x="658" y="328"/>
                    <a:pt x="658" y="334"/>
                  </a:cubicBezTo>
                  <a:cubicBezTo>
                    <a:pt x="657" y="348"/>
                    <a:pt x="656" y="363"/>
                    <a:pt x="654" y="377"/>
                  </a:cubicBezTo>
                  <a:cubicBezTo>
                    <a:pt x="653" y="386"/>
                    <a:pt x="642" y="396"/>
                    <a:pt x="633" y="398"/>
                  </a:cubicBezTo>
                  <a:cubicBezTo>
                    <a:pt x="620" y="401"/>
                    <a:pt x="607" y="404"/>
                    <a:pt x="594" y="407"/>
                  </a:cubicBezTo>
                  <a:cubicBezTo>
                    <a:pt x="581" y="411"/>
                    <a:pt x="574" y="421"/>
                    <a:pt x="569" y="433"/>
                  </a:cubicBezTo>
                  <a:cubicBezTo>
                    <a:pt x="566" y="440"/>
                    <a:pt x="563" y="446"/>
                    <a:pt x="560" y="451"/>
                  </a:cubicBezTo>
                  <a:cubicBezTo>
                    <a:pt x="552" y="465"/>
                    <a:pt x="553" y="479"/>
                    <a:pt x="560" y="493"/>
                  </a:cubicBezTo>
                  <a:cubicBezTo>
                    <a:pt x="565" y="503"/>
                    <a:pt x="570" y="513"/>
                    <a:pt x="575" y="523"/>
                  </a:cubicBezTo>
                  <a:cubicBezTo>
                    <a:pt x="579" y="534"/>
                    <a:pt x="578" y="544"/>
                    <a:pt x="570" y="553"/>
                  </a:cubicBezTo>
                  <a:cubicBezTo>
                    <a:pt x="557" y="567"/>
                    <a:pt x="543" y="580"/>
                    <a:pt x="527" y="592"/>
                  </a:cubicBezTo>
                  <a:cubicBezTo>
                    <a:pt x="522" y="595"/>
                    <a:pt x="517" y="597"/>
                    <a:pt x="511" y="597"/>
                  </a:cubicBezTo>
                  <a:close/>
                  <a:moveTo>
                    <a:pt x="529" y="329"/>
                  </a:moveTo>
                  <a:cubicBezTo>
                    <a:pt x="529" y="219"/>
                    <a:pt x="438" y="129"/>
                    <a:pt x="329" y="129"/>
                  </a:cubicBezTo>
                  <a:cubicBezTo>
                    <a:pt x="218" y="130"/>
                    <a:pt x="129" y="219"/>
                    <a:pt x="129" y="330"/>
                  </a:cubicBezTo>
                  <a:cubicBezTo>
                    <a:pt x="130" y="439"/>
                    <a:pt x="219" y="529"/>
                    <a:pt x="329" y="529"/>
                  </a:cubicBezTo>
                  <a:cubicBezTo>
                    <a:pt x="440" y="529"/>
                    <a:pt x="529" y="439"/>
                    <a:pt x="529" y="329"/>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30" name="Circle: Hollow 29">
              <a:extLst>
                <a:ext uri="{FF2B5EF4-FFF2-40B4-BE49-F238E27FC236}">
                  <a16:creationId xmlns:a16="http://schemas.microsoft.com/office/drawing/2014/main" xmlns="" id="{84E02DC1-37AC-4F31-BA3C-ECE225D930CD}"/>
                </a:ext>
              </a:extLst>
            </p:cNvPr>
            <p:cNvSpPr/>
            <p:nvPr/>
          </p:nvSpPr>
          <p:spPr>
            <a:xfrm>
              <a:off x="5162421" y="2143850"/>
              <a:ext cx="1327371" cy="1327368"/>
            </a:xfrm>
            <a:prstGeom prst="donu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90" name="Oval 89">
            <a:extLst>
              <a:ext uri="{FF2B5EF4-FFF2-40B4-BE49-F238E27FC236}">
                <a16:creationId xmlns:a16="http://schemas.microsoft.com/office/drawing/2014/main" xmlns="" id="{FA50198B-2AFF-438D-A189-7B54766C6999}"/>
              </a:ext>
            </a:extLst>
          </p:cNvPr>
          <p:cNvSpPr/>
          <p:nvPr/>
        </p:nvSpPr>
        <p:spPr>
          <a:xfrm>
            <a:off x="4884494" y="6096000"/>
            <a:ext cx="1435702" cy="119686"/>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47" name="TextBox 98">
            <a:extLst>
              <a:ext uri="{FF2B5EF4-FFF2-40B4-BE49-F238E27FC236}">
                <a16:creationId xmlns:a16="http://schemas.microsoft.com/office/drawing/2014/main" xmlns="" id="{42D69298-51BF-4CCC-B61E-F67931AF4984}"/>
              </a:ext>
            </a:extLst>
          </p:cNvPr>
          <p:cNvSpPr txBox="1"/>
          <p:nvPr/>
        </p:nvSpPr>
        <p:spPr>
          <a:xfrm>
            <a:off x="8027358" y="5001765"/>
            <a:ext cx="3212478" cy="1246495"/>
          </a:xfrm>
          <a:prstGeom prst="rect">
            <a:avLst/>
          </a:prstGeom>
          <a:noFill/>
        </p:spPr>
        <p:txBody>
          <a:bodyPr wrap="square" rtlCol="0">
            <a:spAutoFit/>
          </a:bodyPr>
          <a:lstStyle/>
          <a:p>
            <a:pPr lvl="0" algn="just">
              <a:defRPr/>
            </a:pPr>
            <a:r>
              <a:rPr lang="tr-TR" sz="1500" dirty="0" smtClean="0">
                <a:solidFill>
                  <a:srgbClr val="FFFFFF"/>
                </a:solidFill>
                <a:latin typeface="Open Sans" panose="020B0606030504020204" pitchFamily="34" charset="0"/>
              </a:rPr>
              <a:t>Yerleştirmelerden sonra 10 adaydan az kalan oturumlarda sınav gününe kadar aktarma yapılabilir. Bu aktarmaları yaptıktan sonra adaylara haber vermeyi unutmayınız.</a:t>
            </a:r>
            <a:endParaRPr lang="en-GB" sz="1500" dirty="0">
              <a:solidFill>
                <a:srgbClr val="FFFFFF"/>
              </a:solidFill>
              <a:latin typeface="Noto Sans" panose="020B0502040504020204" pitchFamily="34"/>
              <a:ea typeface="Noto Sans" panose="020B0502040504020204" pitchFamily="34"/>
              <a:cs typeface="Noto Sans" panose="020B0502040504020204" pitchFamily="34"/>
            </a:endParaRPr>
          </a:p>
        </p:txBody>
      </p:sp>
      <p:grpSp>
        <p:nvGrpSpPr>
          <p:cNvPr id="48" name="Group 107">
            <a:extLst>
              <a:ext uri="{FF2B5EF4-FFF2-40B4-BE49-F238E27FC236}">
                <a16:creationId xmlns:a16="http://schemas.microsoft.com/office/drawing/2014/main" xmlns="" id="{0886D044-AFD5-445F-9F4E-12B6CE0A4648}"/>
              </a:ext>
            </a:extLst>
          </p:cNvPr>
          <p:cNvGrpSpPr/>
          <p:nvPr/>
        </p:nvGrpSpPr>
        <p:grpSpPr>
          <a:xfrm>
            <a:off x="7223894" y="5072525"/>
            <a:ext cx="498402" cy="498401"/>
            <a:chOff x="3187685" y="2367566"/>
            <a:chExt cx="2122867" cy="2122867"/>
          </a:xfrm>
        </p:grpSpPr>
        <p:sp>
          <p:nvSpPr>
            <p:cNvPr id="49" name="Oval 48">
              <a:extLst>
                <a:ext uri="{FF2B5EF4-FFF2-40B4-BE49-F238E27FC236}">
                  <a16:creationId xmlns:a16="http://schemas.microsoft.com/office/drawing/2014/main" xmlns="" id="{457C6FE2-192E-4E64-90D9-4703600ED36C}"/>
                </a:ext>
              </a:extLst>
            </p:cNvPr>
            <p:cNvSpPr/>
            <p:nvPr/>
          </p:nvSpPr>
          <p:spPr>
            <a:xfrm>
              <a:off x="3187685" y="2367566"/>
              <a:ext cx="2122867" cy="2122867"/>
            </a:xfrm>
            <a:prstGeom prst="ellipse">
              <a:avLst/>
            </a:prstGeom>
            <a:noFill/>
            <a:ln w="476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 </a:t>
              </a:r>
            </a:p>
          </p:txBody>
        </p:sp>
        <p:sp>
          <p:nvSpPr>
            <p:cNvPr id="50" name="Rectangle: Rounded Corners 109">
              <a:extLst>
                <a:ext uri="{FF2B5EF4-FFF2-40B4-BE49-F238E27FC236}">
                  <a16:creationId xmlns:a16="http://schemas.microsoft.com/office/drawing/2014/main" xmlns="" id="{937772DE-2D51-4795-8955-FA2EBA8BDF84}"/>
                </a:ext>
              </a:extLst>
            </p:cNvPr>
            <p:cNvSpPr/>
            <p:nvPr/>
          </p:nvSpPr>
          <p:spPr>
            <a:xfrm rot="2700000">
              <a:off x="4125005" y="3606989"/>
              <a:ext cx="566564" cy="152423"/>
            </a:xfrm>
            <a:prstGeom prst="roundRect">
              <a:avLst>
                <a:gd name="adj" fmla="val 457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1" name="Rectangle: Rounded Corners 110">
              <a:extLst>
                <a:ext uri="{FF2B5EF4-FFF2-40B4-BE49-F238E27FC236}">
                  <a16:creationId xmlns:a16="http://schemas.microsoft.com/office/drawing/2014/main" xmlns="" id="{F61A83FA-F78B-4A14-8DAF-69BB21A77137}"/>
                </a:ext>
              </a:extLst>
            </p:cNvPr>
            <p:cNvSpPr/>
            <p:nvPr/>
          </p:nvSpPr>
          <p:spPr>
            <a:xfrm rot="5400000">
              <a:off x="3717108" y="2977775"/>
              <a:ext cx="1080404" cy="149292"/>
            </a:xfrm>
            <a:prstGeom prst="roundRect">
              <a:avLst>
                <a:gd name="adj" fmla="val 457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741222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childTnLst>
                                </p:cTn>
                              </p:par>
                              <p:par>
                                <p:cTn id="8" presetID="10" presetClass="entr" presetSubtype="0" fill="hold" nodeType="withEffect">
                                  <p:stCondLst>
                                    <p:cond delay="0"/>
                                  </p:stCondLst>
                                  <p:childTnLst>
                                    <p:set>
                                      <p:cBhvr>
                                        <p:cTn id="9" dur="1" fill="hold">
                                          <p:stCondLst>
                                            <p:cond delay="0"/>
                                          </p:stCondLst>
                                        </p:cTn>
                                        <p:tgtEl>
                                          <p:spTgt spid="38">
                                            <p:txEl>
                                              <p:pRg st="0" end="0"/>
                                            </p:txEl>
                                          </p:spTgt>
                                        </p:tgtEl>
                                        <p:attrNameLst>
                                          <p:attrName>style.visibility</p:attrName>
                                        </p:attrNameLst>
                                      </p:cBhvr>
                                      <p:to>
                                        <p:strVal val="visible"/>
                                      </p:to>
                                    </p:set>
                                    <p:animEffect transition="in" filter="fade">
                                      <p:cBhvr>
                                        <p:cTn id="10" dur="500"/>
                                        <p:tgtEl>
                                          <p:spTgt spid="38">
                                            <p:txEl>
                                              <p:pRg st="0" end="0"/>
                                            </p:txEl>
                                          </p:spTgt>
                                        </p:tgtEl>
                                      </p:cBhvr>
                                    </p:animEffect>
                                  </p:childTnLst>
                                </p:cTn>
                              </p:par>
                            </p:childTnLst>
                          </p:cTn>
                        </p:par>
                        <p:par>
                          <p:cTn id="11" fill="hold">
                            <p:stCondLst>
                              <p:cond delay="1000"/>
                            </p:stCondLst>
                            <p:childTnLst>
                              <p:par>
                                <p:cTn id="12" presetID="8" presetClass="emph" presetSubtype="0" repeatCount="indefinite" fill="hold" grpId="0" nodeType="afterEffect">
                                  <p:stCondLst>
                                    <p:cond delay="0"/>
                                  </p:stCondLst>
                                  <p:childTnLst>
                                    <p:animRot by="-21600000">
                                      <p:cBhvr>
                                        <p:cTn id="13" dur="7000" fill="hold"/>
                                        <p:tgtEl>
                                          <p:spTgt spid="6"/>
                                        </p:tgtEl>
                                        <p:attrNameLst>
                                          <p:attrName>r</p:attrName>
                                        </p:attrNameLst>
                                      </p:cBhvr>
                                    </p:animRot>
                                  </p:childTnLst>
                                </p:cTn>
                              </p:par>
                              <p:par>
                                <p:cTn id="14" presetID="8" presetClass="emph" presetSubtype="0" repeatCount="indefinite" fill="hold" nodeType="withEffect">
                                  <p:stCondLst>
                                    <p:cond delay="0"/>
                                  </p:stCondLst>
                                  <p:childTnLst>
                                    <p:animRot by="21600000">
                                      <p:cBhvr>
                                        <p:cTn id="15" dur="30000" fill="hold"/>
                                        <p:tgtEl>
                                          <p:spTgt spid="28"/>
                                        </p:tgtEl>
                                        <p:attrNameLst>
                                          <p:attrName>r</p:attrName>
                                        </p:attrNameLst>
                                      </p:cBhvr>
                                    </p:animRot>
                                  </p:childTnLst>
                                </p:cTn>
                              </p:par>
                              <p:par>
                                <p:cTn id="16" presetID="8" presetClass="emph" presetSubtype="0" repeatCount="indefinite" fill="hold" nodeType="withEffect">
                                  <p:stCondLst>
                                    <p:cond delay="0"/>
                                  </p:stCondLst>
                                  <p:childTnLst>
                                    <p:animRot by="21600000">
                                      <p:cBhvr>
                                        <p:cTn id="17" dur="2500" fill="hold"/>
                                        <p:tgtEl>
                                          <p:spTgt spid="29"/>
                                        </p:tgtEl>
                                        <p:attrNameLst>
                                          <p:attrName>r</p:attrName>
                                        </p:attrNameLst>
                                      </p:cBhvr>
                                    </p:animRot>
                                  </p:childTnLst>
                                </p:cTn>
                              </p:par>
                              <p:par>
                                <p:cTn id="18" presetID="8" presetClass="emph" presetSubtype="0" repeatCount="indefinite" fill="hold" nodeType="withEffect">
                                  <p:stCondLst>
                                    <p:cond delay="0"/>
                                  </p:stCondLst>
                                  <p:childTnLst>
                                    <p:animRot by="21600000">
                                      <p:cBhvr>
                                        <p:cTn id="19" dur="2000" fill="hold"/>
                                        <p:tgtEl>
                                          <p:spTgt spid="31"/>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100"/>
                                        </p:tgtEl>
                                        <p:attrNameLst>
                                          <p:attrName>style.visibility</p:attrName>
                                        </p:attrNameLst>
                                      </p:cBhvr>
                                      <p:to>
                                        <p:strVal val="visible"/>
                                      </p:to>
                                    </p:set>
                                    <p:anim calcmode="lin" valueType="num">
                                      <p:cBhvr>
                                        <p:cTn id="24" dur="500" fill="hold"/>
                                        <p:tgtEl>
                                          <p:spTgt spid="100"/>
                                        </p:tgtEl>
                                        <p:attrNameLst>
                                          <p:attrName>ppt_w</p:attrName>
                                        </p:attrNameLst>
                                      </p:cBhvr>
                                      <p:tavLst>
                                        <p:tav tm="0">
                                          <p:val>
                                            <p:fltVal val="0"/>
                                          </p:val>
                                        </p:tav>
                                        <p:tav tm="100000">
                                          <p:val>
                                            <p:strVal val="#ppt_w"/>
                                          </p:val>
                                        </p:tav>
                                      </p:tavLst>
                                    </p:anim>
                                    <p:anim calcmode="lin" valueType="num">
                                      <p:cBhvr>
                                        <p:cTn id="25" dur="500" fill="hold"/>
                                        <p:tgtEl>
                                          <p:spTgt spid="100"/>
                                        </p:tgtEl>
                                        <p:attrNameLst>
                                          <p:attrName>ppt_h</p:attrName>
                                        </p:attrNameLst>
                                      </p:cBhvr>
                                      <p:tavLst>
                                        <p:tav tm="0">
                                          <p:val>
                                            <p:fltVal val="0"/>
                                          </p:val>
                                        </p:tav>
                                        <p:tav tm="100000">
                                          <p:val>
                                            <p:strVal val="#ppt_h"/>
                                          </p:val>
                                        </p:tav>
                                      </p:tavLst>
                                    </p:anim>
                                    <p:animEffect transition="in" filter="fade">
                                      <p:cBhvr>
                                        <p:cTn id="26" dur="500"/>
                                        <p:tgtEl>
                                          <p:spTgt spid="100"/>
                                        </p:tgtEl>
                                      </p:cBhvr>
                                    </p:animEffect>
                                  </p:childTnLst>
                                </p:cTn>
                              </p:par>
                            </p:childTnLst>
                          </p:cTn>
                        </p:par>
                        <p:par>
                          <p:cTn id="27" fill="hold">
                            <p:stCondLst>
                              <p:cond delay="500"/>
                            </p:stCondLst>
                            <p:childTnLst>
                              <p:par>
                                <p:cTn id="28" presetID="10" presetClass="entr" presetSubtype="0" fill="hold" nodeType="afterEffect">
                                  <p:stCondLst>
                                    <p:cond delay="0"/>
                                  </p:stCondLst>
                                  <p:childTnLst>
                                    <p:set>
                                      <p:cBhvr>
                                        <p:cTn id="29" dur="1" fill="hold">
                                          <p:stCondLst>
                                            <p:cond delay="0"/>
                                          </p:stCondLst>
                                        </p:cTn>
                                        <p:tgtEl>
                                          <p:spTgt spid="94">
                                            <p:txEl>
                                              <p:pRg st="0" end="0"/>
                                            </p:txEl>
                                          </p:spTgt>
                                        </p:tgtEl>
                                        <p:attrNameLst>
                                          <p:attrName>style.visibility</p:attrName>
                                        </p:attrNameLst>
                                      </p:cBhvr>
                                      <p:to>
                                        <p:strVal val="visible"/>
                                      </p:to>
                                    </p:set>
                                    <p:animEffect transition="in" filter="fade">
                                      <p:cBhvr>
                                        <p:cTn id="30" dur="1000"/>
                                        <p:tgtEl>
                                          <p:spTgt spid="94">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104"/>
                                        </p:tgtEl>
                                        <p:attrNameLst>
                                          <p:attrName>style.visibility</p:attrName>
                                        </p:attrNameLst>
                                      </p:cBhvr>
                                      <p:to>
                                        <p:strVal val="visible"/>
                                      </p:to>
                                    </p:set>
                                    <p:anim calcmode="lin" valueType="num">
                                      <p:cBhvr>
                                        <p:cTn id="35" dur="500" fill="hold"/>
                                        <p:tgtEl>
                                          <p:spTgt spid="104"/>
                                        </p:tgtEl>
                                        <p:attrNameLst>
                                          <p:attrName>ppt_w</p:attrName>
                                        </p:attrNameLst>
                                      </p:cBhvr>
                                      <p:tavLst>
                                        <p:tav tm="0">
                                          <p:val>
                                            <p:fltVal val="0"/>
                                          </p:val>
                                        </p:tav>
                                        <p:tav tm="100000">
                                          <p:val>
                                            <p:strVal val="#ppt_w"/>
                                          </p:val>
                                        </p:tav>
                                      </p:tavLst>
                                    </p:anim>
                                    <p:anim calcmode="lin" valueType="num">
                                      <p:cBhvr>
                                        <p:cTn id="36" dur="500" fill="hold"/>
                                        <p:tgtEl>
                                          <p:spTgt spid="104"/>
                                        </p:tgtEl>
                                        <p:attrNameLst>
                                          <p:attrName>ppt_h</p:attrName>
                                        </p:attrNameLst>
                                      </p:cBhvr>
                                      <p:tavLst>
                                        <p:tav tm="0">
                                          <p:val>
                                            <p:fltVal val="0"/>
                                          </p:val>
                                        </p:tav>
                                        <p:tav tm="100000">
                                          <p:val>
                                            <p:strVal val="#ppt_h"/>
                                          </p:val>
                                        </p:tav>
                                      </p:tavLst>
                                    </p:anim>
                                    <p:animEffect transition="in" filter="fade">
                                      <p:cBhvr>
                                        <p:cTn id="37" dur="500"/>
                                        <p:tgtEl>
                                          <p:spTgt spid="104"/>
                                        </p:tgtEl>
                                      </p:cBhvr>
                                    </p:animEffect>
                                  </p:childTnLst>
                                </p:cTn>
                              </p:par>
                            </p:childTnLst>
                          </p:cTn>
                        </p:par>
                        <p:par>
                          <p:cTn id="38" fill="hold">
                            <p:stCondLst>
                              <p:cond delay="500"/>
                            </p:stCondLst>
                            <p:childTnLst>
                              <p:par>
                                <p:cTn id="39" presetID="10" presetClass="entr" presetSubtype="0" fill="hold" grpId="0" nodeType="afterEffect">
                                  <p:stCondLst>
                                    <p:cond delay="0"/>
                                  </p:stCondLst>
                                  <p:childTnLst>
                                    <p:set>
                                      <p:cBhvr>
                                        <p:cTn id="40" dur="1" fill="hold">
                                          <p:stCondLst>
                                            <p:cond delay="0"/>
                                          </p:stCondLst>
                                        </p:cTn>
                                        <p:tgtEl>
                                          <p:spTgt spid="98"/>
                                        </p:tgtEl>
                                        <p:attrNameLst>
                                          <p:attrName>style.visibility</p:attrName>
                                        </p:attrNameLst>
                                      </p:cBhvr>
                                      <p:to>
                                        <p:strVal val="visible"/>
                                      </p:to>
                                    </p:set>
                                    <p:animEffect transition="in" filter="fade">
                                      <p:cBhvr>
                                        <p:cTn id="41" dur="1000"/>
                                        <p:tgtEl>
                                          <p:spTgt spid="98"/>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nodeType="clickEffect">
                                  <p:stCondLst>
                                    <p:cond delay="0"/>
                                  </p:stCondLst>
                                  <p:childTnLst>
                                    <p:set>
                                      <p:cBhvr>
                                        <p:cTn id="45" dur="1" fill="hold">
                                          <p:stCondLst>
                                            <p:cond delay="0"/>
                                          </p:stCondLst>
                                        </p:cTn>
                                        <p:tgtEl>
                                          <p:spTgt spid="108"/>
                                        </p:tgtEl>
                                        <p:attrNameLst>
                                          <p:attrName>style.visibility</p:attrName>
                                        </p:attrNameLst>
                                      </p:cBhvr>
                                      <p:to>
                                        <p:strVal val="visible"/>
                                      </p:to>
                                    </p:set>
                                    <p:anim calcmode="lin" valueType="num">
                                      <p:cBhvr>
                                        <p:cTn id="46" dur="500" fill="hold"/>
                                        <p:tgtEl>
                                          <p:spTgt spid="108"/>
                                        </p:tgtEl>
                                        <p:attrNameLst>
                                          <p:attrName>ppt_w</p:attrName>
                                        </p:attrNameLst>
                                      </p:cBhvr>
                                      <p:tavLst>
                                        <p:tav tm="0">
                                          <p:val>
                                            <p:fltVal val="0"/>
                                          </p:val>
                                        </p:tav>
                                        <p:tav tm="100000">
                                          <p:val>
                                            <p:strVal val="#ppt_w"/>
                                          </p:val>
                                        </p:tav>
                                      </p:tavLst>
                                    </p:anim>
                                    <p:anim calcmode="lin" valueType="num">
                                      <p:cBhvr>
                                        <p:cTn id="47" dur="500" fill="hold"/>
                                        <p:tgtEl>
                                          <p:spTgt spid="108"/>
                                        </p:tgtEl>
                                        <p:attrNameLst>
                                          <p:attrName>ppt_h</p:attrName>
                                        </p:attrNameLst>
                                      </p:cBhvr>
                                      <p:tavLst>
                                        <p:tav tm="0">
                                          <p:val>
                                            <p:fltVal val="0"/>
                                          </p:val>
                                        </p:tav>
                                        <p:tav tm="100000">
                                          <p:val>
                                            <p:strVal val="#ppt_h"/>
                                          </p:val>
                                        </p:tav>
                                      </p:tavLst>
                                    </p:anim>
                                    <p:animEffect transition="in" filter="fade">
                                      <p:cBhvr>
                                        <p:cTn id="48" dur="500"/>
                                        <p:tgtEl>
                                          <p:spTgt spid="108"/>
                                        </p:tgtEl>
                                      </p:cBhvr>
                                    </p:animEffect>
                                  </p:childTnLst>
                                </p:cTn>
                              </p:par>
                            </p:childTnLst>
                          </p:cTn>
                        </p:par>
                        <p:par>
                          <p:cTn id="49" fill="hold">
                            <p:stCondLst>
                              <p:cond delay="500"/>
                            </p:stCondLst>
                            <p:childTnLst>
                              <p:par>
                                <p:cTn id="50" presetID="10" presetClass="entr" presetSubtype="0" fill="hold" grpId="0" nodeType="afterEffect">
                                  <p:stCondLst>
                                    <p:cond delay="0"/>
                                  </p:stCondLst>
                                  <p:childTnLst>
                                    <p:set>
                                      <p:cBhvr>
                                        <p:cTn id="51" dur="1" fill="hold">
                                          <p:stCondLst>
                                            <p:cond delay="0"/>
                                          </p:stCondLst>
                                        </p:cTn>
                                        <p:tgtEl>
                                          <p:spTgt spid="99"/>
                                        </p:tgtEl>
                                        <p:attrNameLst>
                                          <p:attrName>style.visibility</p:attrName>
                                        </p:attrNameLst>
                                      </p:cBhvr>
                                      <p:to>
                                        <p:strVal val="visible"/>
                                      </p:to>
                                    </p:set>
                                    <p:animEffect transition="in" filter="fade">
                                      <p:cBhvr>
                                        <p:cTn id="52" dur="1000"/>
                                        <p:tgtEl>
                                          <p:spTgt spid="99"/>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nodeType="clickEffect">
                                  <p:stCondLst>
                                    <p:cond delay="0"/>
                                  </p:stCondLst>
                                  <p:childTnLst>
                                    <p:set>
                                      <p:cBhvr>
                                        <p:cTn id="56" dur="1" fill="hold">
                                          <p:stCondLst>
                                            <p:cond delay="0"/>
                                          </p:stCondLst>
                                        </p:cTn>
                                        <p:tgtEl>
                                          <p:spTgt spid="48"/>
                                        </p:tgtEl>
                                        <p:attrNameLst>
                                          <p:attrName>style.visibility</p:attrName>
                                        </p:attrNameLst>
                                      </p:cBhvr>
                                      <p:to>
                                        <p:strVal val="visible"/>
                                      </p:to>
                                    </p:set>
                                    <p:anim calcmode="lin" valueType="num">
                                      <p:cBhvr>
                                        <p:cTn id="57" dur="500" fill="hold"/>
                                        <p:tgtEl>
                                          <p:spTgt spid="48"/>
                                        </p:tgtEl>
                                        <p:attrNameLst>
                                          <p:attrName>ppt_w</p:attrName>
                                        </p:attrNameLst>
                                      </p:cBhvr>
                                      <p:tavLst>
                                        <p:tav tm="0">
                                          <p:val>
                                            <p:fltVal val="0"/>
                                          </p:val>
                                        </p:tav>
                                        <p:tav tm="100000">
                                          <p:val>
                                            <p:strVal val="#ppt_w"/>
                                          </p:val>
                                        </p:tav>
                                      </p:tavLst>
                                    </p:anim>
                                    <p:anim calcmode="lin" valueType="num">
                                      <p:cBhvr>
                                        <p:cTn id="58" dur="500" fill="hold"/>
                                        <p:tgtEl>
                                          <p:spTgt spid="48"/>
                                        </p:tgtEl>
                                        <p:attrNameLst>
                                          <p:attrName>ppt_h</p:attrName>
                                        </p:attrNameLst>
                                      </p:cBhvr>
                                      <p:tavLst>
                                        <p:tav tm="0">
                                          <p:val>
                                            <p:fltVal val="0"/>
                                          </p:val>
                                        </p:tav>
                                        <p:tav tm="100000">
                                          <p:val>
                                            <p:strVal val="#ppt_h"/>
                                          </p:val>
                                        </p:tav>
                                      </p:tavLst>
                                    </p:anim>
                                    <p:animEffect transition="in" filter="fade">
                                      <p:cBhvr>
                                        <p:cTn id="59" dur="500"/>
                                        <p:tgtEl>
                                          <p:spTgt spid="48"/>
                                        </p:tgtEl>
                                      </p:cBhvr>
                                    </p:animEffect>
                                  </p:childTnLst>
                                </p:cTn>
                              </p:par>
                            </p:childTnLst>
                          </p:cTn>
                        </p:par>
                        <p:par>
                          <p:cTn id="60" fill="hold">
                            <p:stCondLst>
                              <p:cond delay="500"/>
                            </p:stCondLst>
                            <p:childTnLst>
                              <p:par>
                                <p:cTn id="61" presetID="10" presetClass="entr" presetSubtype="0" fill="hold" grpId="0" nodeType="after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fade">
                                      <p:cBhvr>
                                        <p:cTn id="63" dur="10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98" grpId="0"/>
      <p:bldP spid="99" grpId="0"/>
      <p:bldP spid="6" grpId="0" animBg="1"/>
      <p:bldP spid="4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xmlns="" id="{6901F867-EA3A-4053-BC23-44561238D953}"/>
              </a:ext>
            </a:extLst>
          </p:cNvPr>
          <p:cNvSpPr txBox="1"/>
          <p:nvPr/>
        </p:nvSpPr>
        <p:spPr>
          <a:xfrm>
            <a:off x="631179" y="295060"/>
            <a:ext cx="10608657" cy="923330"/>
          </a:xfrm>
          <a:prstGeom prst="rect">
            <a:avLst/>
          </a:prstGeom>
          <a:noFill/>
        </p:spPr>
        <p:txBody>
          <a:bodyPr wrap="square" rtlCol="0">
            <a:spAutoFit/>
          </a:bodyPr>
          <a:lstStyle/>
          <a:p>
            <a:pPr lvl="0" algn="ctr">
              <a:defRPr/>
            </a:pPr>
            <a:r>
              <a:rPr lang="tr-TR" sz="5400" dirty="0">
                <a:solidFill>
                  <a:srgbClr val="FFFFFF"/>
                </a:solidFill>
                <a:latin typeface="Noto Sans" panose="020B0502040504020204" pitchFamily="34"/>
                <a:ea typeface="Noto Sans" panose="020B0502040504020204" pitchFamily="34"/>
                <a:cs typeface="Noto Sans" panose="020B0502040504020204" pitchFamily="34"/>
              </a:rPr>
              <a:t>Aday </a:t>
            </a:r>
            <a:r>
              <a:rPr lang="tr-TR" sz="5400" dirty="0" smtClean="0">
                <a:solidFill>
                  <a:srgbClr val="FFFFFF"/>
                </a:solidFill>
                <a:latin typeface="Noto Sans" panose="020B0502040504020204" pitchFamily="34"/>
                <a:ea typeface="Noto Sans" panose="020B0502040504020204" pitchFamily="34"/>
                <a:cs typeface="Noto Sans" panose="020B0502040504020204" pitchFamily="34"/>
              </a:rPr>
              <a:t>Yerleştirme</a:t>
            </a:r>
            <a:endParaRPr lang="en-GB" sz="5400" dirty="0">
              <a:solidFill>
                <a:srgbClr val="FFFFFF"/>
              </a:solidFill>
              <a:latin typeface="Noto Sans" panose="020B0502040504020204" pitchFamily="34"/>
              <a:ea typeface="Noto Sans" panose="020B0502040504020204" pitchFamily="34"/>
              <a:cs typeface="Noto Sans" panose="020B0502040504020204" pitchFamily="34"/>
            </a:endParaRPr>
          </a:p>
        </p:txBody>
      </p:sp>
      <p:sp>
        <p:nvSpPr>
          <p:cNvPr id="94" name="TextBox 93">
            <a:extLst>
              <a:ext uri="{FF2B5EF4-FFF2-40B4-BE49-F238E27FC236}">
                <a16:creationId xmlns:a16="http://schemas.microsoft.com/office/drawing/2014/main" xmlns="" id="{E936570C-1559-4767-BD7F-6861F975EADF}"/>
              </a:ext>
            </a:extLst>
          </p:cNvPr>
          <p:cNvSpPr txBox="1"/>
          <p:nvPr/>
        </p:nvSpPr>
        <p:spPr>
          <a:xfrm>
            <a:off x="8012520" y="1479118"/>
            <a:ext cx="3308237" cy="830997"/>
          </a:xfrm>
          <a:prstGeom prst="rect">
            <a:avLst/>
          </a:prstGeom>
          <a:noFill/>
        </p:spPr>
        <p:txBody>
          <a:bodyPr wrap="square" rtlCol="0">
            <a:spAutoFit/>
          </a:bodyPr>
          <a:lstStyle/>
          <a:p>
            <a:pPr lvl="0" algn="just">
              <a:defRPr/>
            </a:pPr>
            <a:r>
              <a:rPr lang="tr-TR" sz="1600" dirty="0">
                <a:solidFill>
                  <a:srgbClr val="FFFFFF"/>
                </a:solidFill>
                <a:latin typeface="Open Sans" panose="020B0606030504020204" pitchFamily="34" charset="0"/>
              </a:rPr>
              <a:t>Aday mazeretine bağlı oturum değişiklikleri adayın yerleştiği oturumdan 4 gün öncesine kadar yapılabilir.</a:t>
            </a:r>
            <a:endParaRPr lang="en-GB" sz="1600" dirty="0">
              <a:solidFill>
                <a:srgbClr val="FFFFFF"/>
              </a:solidFill>
              <a:latin typeface="Noto Sans" panose="020B0502040504020204" pitchFamily="34"/>
              <a:ea typeface="Noto Sans" panose="020B0502040504020204" pitchFamily="34"/>
              <a:cs typeface="Noto Sans" panose="020B0502040504020204" pitchFamily="34"/>
            </a:endParaRPr>
          </a:p>
        </p:txBody>
      </p:sp>
      <p:sp>
        <p:nvSpPr>
          <p:cNvPr id="98" name="TextBox 97">
            <a:extLst>
              <a:ext uri="{FF2B5EF4-FFF2-40B4-BE49-F238E27FC236}">
                <a16:creationId xmlns:a16="http://schemas.microsoft.com/office/drawing/2014/main" xmlns="" id="{3E2F5768-C08B-40FC-A9A5-670E0A072C8C}"/>
              </a:ext>
            </a:extLst>
          </p:cNvPr>
          <p:cNvSpPr txBox="1"/>
          <p:nvPr/>
        </p:nvSpPr>
        <p:spPr>
          <a:xfrm>
            <a:off x="8012521" y="2766051"/>
            <a:ext cx="3308236" cy="1077218"/>
          </a:xfrm>
          <a:prstGeom prst="rect">
            <a:avLst/>
          </a:prstGeom>
          <a:noFill/>
        </p:spPr>
        <p:txBody>
          <a:bodyPr wrap="square" rtlCol="0">
            <a:spAutoFit/>
          </a:bodyPr>
          <a:lstStyle/>
          <a:p>
            <a:pPr algn="just">
              <a:defRPr/>
            </a:pPr>
            <a:r>
              <a:rPr lang="tr-TR" sz="1600" dirty="0">
                <a:solidFill>
                  <a:srgbClr val="FFFFFF"/>
                </a:solidFill>
                <a:latin typeface="Open Sans" panose="020B0606030504020204" pitchFamily="34" charset="0"/>
              </a:rPr>
              <a:t>Oturum değişiklikleri haftanın ilk oturumlarına yapılmalıdır.  Hafta sonları ise cumartesiden başlamak üzere ilk oturuma yapılmalıdır.</a:t>
            </a:r>
            <a:endParaRPr lang="en-GB" sz="1600" dirty="0">
              <a:solidFill>
                <a:srgbClr val="FFFFFF"/>
              </a:solidFill>
              <a:latin typeface="Noto Sans" panose="020B0502040504020204" pitchFamily="34"/>
              <a:ea typeface="Noto Sans" panose="020B0502040504020204" pitchFamily="34"/>
              <a:cs typeface="Noto Sans" panose="020B0502040504020204" pitchFamily="34"/>
            </a:endParaRPr>
          </a:p>
        </p:txBody>
      </p:sp>
      <p:sp>
        <p:nvSpPr>
          <p:cNvPr id="99" name="TextBox 98">
            <a:extLst>
              <a:ext uri="{FF2B5EF4-FFF2-40B4-BE49-F238E27FC236}">
                <a16:creationId xmlns:a16="http://schemas.microsoft.com/office/drawing/2014/main" xmlns="" id="{42D69298-51BF-4CCC-B61E-F67931AF4984}"/>
              </a:ext>
            </a:extLst>
          </p:cNvPr>
          <p:cNvSpPr txBox="1"/>
          <p:nvPr/>
        </p:nvSpPr>
        <p:spPr>
          <a:xfrm>
            <a:off x="8012520" y="3943293"/>
            <a:ext cx="3227315" cy="584775"/>
          </a:xfrm>
          <a:prstGeom prst="rect">
            <a:avLst/>
          </a:prstGeom>
          <a:noFill/>
        </p:spPr>
        <p:txBody>
          <a:bodyPr wrap="square" rtlCol="0">
            <a:spAutoFit/>
          </a:bodyPr>
          <a:lstStyle/>
          <a:p>
            <a:pPr algn="just">
              <a:defRPr/>
            </a:pPr>
            <a:r>
              <a:rPr lang="tr-TR" sz="1600" dirty="0">
                <a:solidFill>
                  <a:srgbClr val="FFFFFF"/>
                </a:solidFill>
                <a:latin typeface="Open Sans" panose="020B0606030504020204" pitchFamily="34" charset="0"/>
              </a:rPr>
              <a:t>MTSK kurumları aday için Hafta İçi veya Hafta Sonu oturum seçimi yapabilir. </a:t>
            </a:r>
            <a:endParaRPr lang="en-GB" sz="1600" dirty="0">
              <a:solidFill>
                <a:srgbClr val="FFFFFF"/>
              </a:solidFill>
              <a:latin typeface="Noto Sans" panose="020B0502040504020204" pitchFamily="34"/>
              <a:ea typeface="Noto Sans" panose="020B0502040504020204" pitchFamily="34"/>
              <a:cs typeface="Noto Sans" panose="020B0502040504020204" pitchFamily="34"/>
            </a:endParaRPr>
          </a:p>
        </p:txBody>
      </p:sp>
      <p:grpSp>
        <p:nvGrpSpPr>
          <p:cNvPr id="100" name="Group 99">
            <a:extLst>
              <a:ext uri="{FF2B5EF4-FFF2-40B4-BE49-F238E27FC236}">
                <a16:creationId xmlns:a16="http://schemas.microsoft.com/office/drawing/2014/main" xmlns="" id="{FA4F89FD-9AA2-4E5E-BC8D-B854E384E492}"/>
              </a:ext>
            </a:extLst>
          </p:cNvPr>
          <p:cNvGrpSpPr/>
          <p:nvPr/>
        </p:nvGrpSpPr>
        <p:grpSpPr>
          <a:xfrm>
            <a:off x="7209057" y="1596820"/>
            <a:ext cx="498402" cy="498401"/>
            <a:chOff x="3187685" y="2367566"/>
            <a:chExt cx="2122867" cy="2122867"/>
          </a:xfrm>
        </p:grpSpPr>
        <p:sp>
          <p:nvSpPr>
            <p:cNvPr id="101" name="Oval 100">
              <a:extLst>
                <a:ext uri="{FF2B5EF4-FFF2-40B4-BE49-F238E27FC236}">
                  <a16:creationId xmlns:a16="http://schemas.microsoft.com/office/drawing/2014/main" xmlns="" id="{289D79DF-BFBE-4B69-9E3C-A810364298C3}"/>
                </a:ext>
              </a:extLst>
            </p:cNvPr>
            <p:cNvSpPr/>
            <p:nvPr/>
          </p:nvSpPr>
          <p:spPr>
            <a:xfrm>
              <a:off x="3187685" y="2367566"/>
              <a:ext cx="2122867" cy="2122867"/>
            </a:xfrm>
            <a:prstGeom prst="ellipse">
              <a:avLst/>
            </a:prstGeom>
            <a:noFill/>
            <a:ln w="476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 </a:t>
              </a:r>
            </a:p>
          </p:txBody>
        </p:sp>
        <p:sp>
          <p:nvSpPr>
            <p:cNvPr id="102" name="Rectangle: Rounded Corners 101">
              <a:extLst>
                <a:ext uri="{FF2B5EF4-FFF2-40B4-BE49-F238E27FC236}">
                  <a16:creationId xmlns:a16="http://schemas.microsoft.com/office/drawing/2014/main" xmlns="" id="{49DDC9EA-FA14-46B6-858C-EDF6464DD670}"/>
                </a:ext>
              </a:extLst>
            </p:cNvPr>
            <p:cNvSpPr/>
            <p:nvPr/>
          </p:nvSpPr>
          <p:spPr>
            <a:xfrm rot="2700000">
              <a:off x="4125005" y="3606989"/>
              <a:ext cx="566564" cy="152423"/>
            </a:xfrm>
            <a:prstGeom prst="roundRect">
              <a:avLst>
                <a:gd name="adj" fmla="val 457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3" name="Rectangle: Rounded Corners 102">
              <a:extLst>
                <a:ext uri="{FF2B5EF4-FFF2-40B4-BE49-F238E27FC236}">
                  <a16:creationId xmlns:a16="http://schemas.microsoft.com/office/drawing/2014/main" xmlns="" id="{90006C16-1ACA-47CC-9367-522BB525ADD8}"/>
                </a:ext>
              </a:extLst>
            </p:cNvPr>
            <p:cNvSpPr/>
            <p:nvPr/>
          </p:nvSpPr>
          <p:spPr>
            <a:xfrm rot="5400000">
              <a:off x="3717108" y="2977775"/>
              <a:ext cx="1080404" cy="149292"/>
            </a:xfrm>
            <a:prstGeom prst="roundRect">
              <a:avLst>
                <a:gd name="adj" fmla="val 457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grpSp>
        <p:nvGrpSpPr>
          <p:cNvPr id="104" name="Group 103">
            <a:extLst>
              <a:ext uri="{FF2B5EF4-FFF2-40B4-BE49-F238E27FC236}">
                <a16:creationId xmlns:a16="http://schemas.microsoft.com/office/drawing/2014/main" xmlns="" id="{09621EBA-7F41-47D1-9681-313ACBF7ACB5}"/>
              </a:ext>
            </a:extLst>
          </p:cNvPr>
          <p:cNvGrpSpPr/>
          <p:nvPr/>
        </p:nvGrpSpPr>
        <p:grpSpPr>
          <a:xfrm>
            <a:off x="7209057" y="2845653"/>
            <a:ext cx="498402" cy="498401"/>
            <a:chOff x="3187685" y="2367566"/>
            <a:chExt cx="2122867" cy="2122867"/>
          </a:xfrm>
        </p:grpSpPr>
        <p:sp>
          <p:nvSpPr>
            <p:cNvPr id="105" name="Oval 104">
              <a:extLst>
                <a:ext uri="{FF2B5EF4-FFF2-40B4-BE49-F238E27FC236}">
                  <a16:creationId xmlns:a16="http://schemas.microsoft.com/office/drawing/2014/main" xmlns="" id="{F384C5F0-F4E8-491C-A7DA-DC471BA857E6}"/>
                </a:ext>
              </a:extLst>
            </p:cNvPr>
            <p:cNvSpPr/>
            <p:nvPr/>
          </p:nvSpPr>
          <p:spPr>
            <a:xfrm>
              <a:off x="3187685" y="2367566"/>
              <a:ext cx="2122867" cy="2122867"/>
            </a:xfrm>
            <a:prstGeom prst="ellipse">
              <a:avLst/>
            </a:prstGeom>
            <a:noFill/>
            <a:ln w="476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 </a:t>
              </a:r>
            </a:p>
          </p:txBody>
        </p:sp>
        <p:sp>
          <p:nvSpPr>
            <p:cNvPr id="106" name="Rectangle: Rounded Corners 105">
              <a:extLst>
                <a:ext uri="{FF2B5EF4-FFF2-40B4-BE49-F238E27FC236}">
                  <a16:creationId xmlns:a16="http://schemas.microsoft.com/office/drawing/2014/main" xmlns="" id="{00E43A27-2B0D-489B-AC12-3DC986903B65}"/>
                </a:ext>
              </a:extLst>
            </p:cNvPr>
            <p:cNvSpPr/>
            <p:nvPr/>
          </p:nvSpPr>
          <p:spPr>
            <a:xfrm rot="2700000">
              <a:off x="4125005" y="3606989"/>
              <a:ext cx="566564" cy="152423"/>
            </a:xfrm>
            <a:prstGeom prst="roundRect">
              <a:avLst>
                <a:gd name="adj" fmla="val 457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7" name="Rectangle: Rounded Corners 106">
              <a:extLst>
                <a:ext uri="{FF2B5EF4-FFF2-40B4-BE49-F238E27FC236}">
                  <a16:creationId xmlns:a16="http://schemas.microsoft.com/office/drawing/2014/main" xmlns="" id="{9859E67A-3FCB-42AE-A904-313F121724BC}"/>
                </a:ext>
              </a:extLst>
            </p:cNvPr>
            <p:cNvSpPr/>
            <p:nvPr/>
          </p:nvSpPr>
          <p:spPr>
            <a:xfrm rot="5400000">
              <a:off x="3717108" y="2977775"/>
              <a:ext cx="1080404" cy="149292"/>
            </a:xfrm>
            <a:prstGeom prst="roundRect">
              <a:avLst>
                <a:gd name="adj" fmla="val 457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grpSp>
        <p:nvGrpSpPr>
          <p:cNvPr id="108" name="Group 107">
            <a:extLst>
              <a:ext uri="{FF2B5EF4-FFF2-40B4-BE49-F238E27FC236}">
                <a16:creationId xmlns:a16="http://schemas.microsoft.com/office/drawing/2014/main" xmlns="" id="{0886D044-AFD5-445F-9F4E-12B6CE0A4648}"/>
              </a:ext>
            </a:extLst>
          </p:cNvPr>
          <p:cNvGrpSpPr/>
          <p:nvPr/>
        </p:nvGrpSpPr>
        <p:grpSpPr>
          <a:xfrm>
            <a:off x="7209057" y="4014053"/>
            <a:ext cx="498402" cy="498401"/>
            <a:chOff x="3187685" y="2367566"/>
            <a:chExt cx="2122867" cy="2122867"/>
          </a:xfrm>
        </p:grpSpPr>
        <p:sp>
          <p:nvSpPr>
            <p:cNvPr id="109" name="Oval 108">
              <a:extLst>
                <a:ext uri="{FF2B5EF4-FFF2-40B4-BE49-F238E27FC236}">
                  <a16:creationId xmlns:a16="http://schemas.microsoft.com/office/drawing/2014/main" xmlns="" id="{457C6FE2-192E-4E64-90D9-4703600ED36C}"/>
                </a:ext>
              </a:extLst>
            </p:cNvPr>
            <p:cNvSpPr/>
            <p:nvPr/>
          </p:nvSpPr>
          <p:spPr>
            <a:xfrm>
              <a:off x="3187685" y="2367566"/>
              <a:ext cx="2122867" cy="2122867"/>
            </a:xfrm>
            <a:prstGeom prst="ellipse">
              <a:avLst/>
            </a:prstGeom>
            <a:noFill/>
            <a:ln w="476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 </a:t>
              </a:r>
            </a:p>
          </p:txBody>
        </p:sp>
        <p:sp>
          <p:nvSpPr>
            <p:cNvPr id="110" name="Rectangle: Rounded Corners 109">
              <a:extLst>
                <a:ext uri="{FF2B5EF4-FFF2-40B4-BE49-F238E27FC236}">
                  <a16:creationId xmlns:a16="http://schemas.microsoft.com/office/drawing/2014/main" xmlns="" id="{937772DE-2D51-4795-8955-FA2EBA8BDF84}"/>
                </a:ext>
              </a:extLst>
            </p:cNvPr>
            <p:cNvSpPr/>
            <p:nvPr/>
          </p:nvSpPr>
          <p:spPr>
            <a:xfrm rot="2700000">
              <a:off x="4125005" y="3606989"/>
              <a:ext cx="566564" cy="152423"/>
            </a:xfrm>
            <a:prstGeom prst="roundRect">
              <a:avLst>
                <a:gd name="adj" fmla="val 457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1" name="Rectangle: Rounded Corners 110">
              <a:extLst>
                <a:ext uri="{FF2B5EF4-FFF2-40B4-BE49-F238E27FC236}">
                  <a16:creationId xmlns:a16="http://schemas.microsoft.com/office/drawing/2014/main" xmlns="" id="{F61A83FA-F78B-4A14-8DAF-69BB21A77137}"/>
                </a:ext>
              </a:extLst>
            </p:cNvPr>
            <p:cNvSpPr/>
            <p:nvPr/>
          </p:nvSpPr>
          <p:spPr>
            <a:xfrm rot="5400000">
              <a:off x="3717108" y="2977775"/>
              <a:ext cx="1080404" cy="149292"/>
            </a:xfrm>
            <a:prstGeom prst="roundRect">
              <a:avLst>
                <a:gd name="adj" fmla="val 457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sp>
        <p:nvSpPr>
          <p:cNvPr id="112" name="Oval 111">
            <a:extLst>
              <a:ext uri="{FF2B5EF4-FFF2-40B4-BE49-F238E27FC236}">
                <a16:creationId xmlns:a16="http://schemas.microsoft.com/office/drawing/2014/main" xmlns="" id="{E88FF675-17DB-448D-A903-A80261FA38E8}"/>
              </a:ext>
            </a:extLst>
          </p:cNvPr>
          <p:cNvSpPr/>
          <p:nvPr/>
        </p:nvSpPr>
        <p:spPr>
          <a:xfrm>
            <a:off x="1723718" y="6038640"/>
            <a:ext cx="2811819" cy="234405"/>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AutoShape 3">
            <a:extLst>
              <a:ext uri="{FF2B5EF4-FFF2-40B4-BE49-F238E27FC236}">
                <a16:creationId xmlns:a16="http://schemas.microsoft.com/office/drawing/2014/main" xmlns="" id="{D973A8D7-7135-40B6-B774-A659EAAC2B6D}"/>
              </a:ext>
            </a:extLst>
          </p:cNvPr>
          <p:cNvSpPr>
            <a:spLocks noChangeAspect="1" noChangeArrowheads="1" noTextEdit="1"/>
          </p:cNvSpPr>
          <p:nvPr/>
        </p:nvSpPr>
        <p:spPr bwMode="auto">
          <a:xfrm>
            <a:off x="1373913" y="2146866"/>
            <a:ext cx="3620649" cy="3604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 name="Freeform 5">
            <a:extLst>
              <a:ext uri="{FF2B5EF4-FFF2-40B4-BE49-F238E27FC236}">
                <a16:creationId xmlns:a16="http://schemas.microsoft.com/office/drawing/2014/main" xmlns="" id="{E8778CBF-BF28-45A9-8825-A3E463D4FAE6}"/>
              </a:ext>
            </a:extLst>
          </p:cNvPr>
          <p:cNvSpPr>
            <a:spLocks noEditPoints="1"/>
          </p:cNvSpPr>
          <p:nvPr/>
        </p:nvSpPr>
        <p:spPr bwMode="auto">
          <a:xfrm>
            <a:off x="1379374" y="2141405"/>
            <a:ext cx="3609727" cy="3609727"/>
          </a:xfrm>
          <a:custGeom>
            <a:avLst/>
            <a:gdLst>
              <a:gd name="T0" fmla="*/ 486 w 658"/>
              <a:gd name="T1" fmla="*/ 587 h 658"/>
              <a:gd name="T2" fmla="*/ 432 w 658"/>
              <a:gd name="T3" fmla="*/ 571 h 658"/>
              <a:gd name="T4" fmla="*/ 379 w 658"/>
              <a:gd name="T5" fmla="*/ 603 h 658"/>
              <a:gd name="T6" fmla="*/ 342 w 658"/>
              <a:gd name="T7" fmla="*/ 657 h 658"/>
              <a:gd name="T8" fmla="*/ 275 w 658"/>
              <a:gd name="T9" fmla="*/ 652 h 658"/>
              <a:gd name="T10" fmla="*/ 251 w 658"/>
              <a:gd name="T11" fmla="*/ 594 h 658"/>
              <a:gd name="T12" fmla="*/ 201 w 658"/>
              <a:gd name="T13" fmla="*/ 558 h 658"/>
              <a:gd name="T14" fmla="*/ 134 w 658"/>
              <a:gd name="T15" fmla="*/ 576 h 658"/>
              <a:gd name="T16" fmla="*/ 89 w 658"/>
              <a:gd name="T17" fmla="*/ 553 h 658"/>
              <a:gd name="T18" fmla="*/ 66 w 658"/>
              <a:gd name="T19" fmla="*/ 494 h 658"/>
              <a:gd name="T20" fmla="*/ 92 w 658"/>
              <a:gd name="T21" fmla="*/ 449 h 658"/>
              <a:gd name="T22" fmla="*/ 78 w 658"/>
              <a:gd name="T23" fmla="*/ 402 h 658"/>
              <a:gd name="T24" fmla="*/ 18 w 658"/>
              <a:gd name="T25" fmla="*/ 366 h 658"/>
              <a:gd name="T26" fmla="*/ 3 w 658"/>
              <a:gd name="T27" fmla="*/ 283 h 658"/>
              <a:gd name="T28" fmla="*/ 66 w 658"/>
              <a:gd name="T29" fmla="*/ 251 h 658"/>
              <a:gd name="T30" fmla="*/ 102 w 658"/>
              <a:gd name="T31" fmla="*/ 200 h 658"/>
              <a:gd name="T32" fmla="*/ 83 w 658"/>
              <a:gd name="T33" fmla="*/ 136 h 658"/>
              <a:gd name="T34" fmla="*/ 132 w 658"/>
              <a:gd name="T35" fmla="*/ 66 h 658"/>
              <a:gd name="T36" fmla="*/ 197 w 658"/>
              <a:gd name="T37" fmla="*/ 87 h 658"/>
              <a:gd name="T38" fmla="*/ 259 w 658"/>
              <a:gd name="T39" fmla="*/ 78 h 658"/>
              <a:gd name="T40" fmla="*/ 292 w 658"/>
              <a:gd name="T41" fmla="*/ 19 h 658"/>
              <a:gd name="T42" fmla="*/ 377 w 658"/>
              <a:gd name="T43" fmla="*/ 4 h 658"/>
              <a:gd name="T44" fmla="*/ 408 w 658"/>
              <a:gd name="T45" fmla="*/ 66 h 658"/>
              <a:gd name="T46" fmla="*/ 456 w 658"/>
              <a:gd name="T47" fmla="*/ 102 h 658"/>
              <a:gd name="T48" fmla="*/ 524 w 658"/>
              <a:gd name="T49" fmla="*/ 83 h 658"/>
              <a:gd name="T50" fmla="*/ 582 w 658"/>
              <a:gd name="T51" fmla="*/ 118 h 658"/>
              <a:gd name="T52" fmla="*/ 587 w 658"/>
              <a:gd name="T53" fmla="*/ 171 h 658"/>
              <a:gd name="T54" fmla="*/ 569 w 658"/>
              <a:gd name="T55" fmla="*/ 227 h 658"/>
              <a:gd name="T56" fmla="*/ 601 w 658"/>
              <a:gd name="T57" fmla="*/ 279 h 658"/>
              <a:gd name="T58" fmla="*/ 657 w 658"/>
              <a:gd name="T59" fmla="*/ 317 h 658"/>
              <a:gd name="T60" fmla="*/ 654 w 658"/>
              <a:gd name="T61" fmla="*/ 377 h 658"/>
              <a:gd name="T62" fmla="*/ 594 w 658"/>
              <a:gd name="T63" fmla="*/ 407 h 658"/>
              <a:gd name="T64" fmla="*/ 560 w 658"/>
              <a:gd name="T65" fmla="*/ 451 h 658"/>
              <a:gd name="T66" fmla="*/ 575 w 658"/>
              <a:gd name="T67" fmla="*/ 523 h 658"/>
              <a:gd name="T68" fmla="*/ 527 w 658"/>
              <a:gd name="T69" fmla="*/ 592 h 658"/>
              <a:gd name="T70" fmla="*/ 529 w 658"/>
              <a:gd name="T71" fmla="*/ 329 h 658"/>
              <a:gd name="T72" fmla="*/ 129 w 658"/>
              <a:gd name="T73" fmla="*/ 330 h 658"/>
              <a:gd name="T74" fmla="*/ 529 w 658"/>
              <a:gd name="T75" fmla="*/ 329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58" h="658">
                <a:moveTo>
                  <a:pt x="511" y="597"/>
                </a:moveTo>
                <a:cubicBezTo>
                  <a:pt x="501" y="598"/>
                  <a:pt x="494" y="591"/>
                  <a:pt x="486" y="587"/>
                </a:cubicBezTo>
                <a:cubicBezTo>
                  <a:pt x="476" y="582"/>
                  <a:pt x="467" y="576"/>
                  <a:pt x="457" y="571"/>
                </a:cubicBezTo>
                <a:cubicBezTo>
                  <a:pt x="449" y="567"/>
                  <a:pt x="440" y="567"/>
                  <a:pt x="432" y="571"/>
                </a:cubicBezTo>
                <a:cubicBezTo>
                  <a:pt x="421" y="575"/>
                  <a:pt x="411" y="578"/>
                  <a:pt x="400" y="582"/>
                </a:cubicBezTo>
                <a:cubicBezTo>
                  <a:pt x="390" y="586"/>
                  <a:pt x="383" y="593"/>
                  <a:pt x="379" y="603"/>
                </a:cubicBezTo>
                <a:cubicBezTo>
                  <a:pt x="375" y="614"/>
                  <a:pt x="370" y="626"/>
                  <a:pt x="367" y="638"/>
                </a:cubicBezTo>
                <a:cubicBezTo>
                  <a:pt x="364" y="647"/>
                  <a:pt x="353" y="658"/>
                  <a:pt x="342" y="657"/>
                </a:cubicBezTo>
                <a:cubicBezTo>
                  <a:pt x="328" y="657"/>
                  <a:pt x="313" y="658"/>
                  <a:pt x="299" y="657"/>
                </a:cubicBezTo>
                <a:cubicBezTo>
                  <a:pt x="291" y="656"/>
                  <a:pt x="283" y="655"/>
                  <a:pt x="275" y="652"/>
                </a:cubicBezTo>
                <a:cubicBezTo>
                  <a:pt x="266" y="649"/>
                  <a:pt x="262" y="641"/>
                  <a:pt x="260" y="632"/>
                </a:cubicBezTo>
                <a:cubicBezTo>
                  <a:pt x="257" y="619"/>
                  <a:pt x="254" y="606"/>
                  <a:pt x="251" y="594"/>
                </a:cubicBezTo>
                <a:cubicBezTo>
                  <a:pt x="247" y="583"/>
                  <a:pt x="240" y="576"/>
                  <a:pt x="230" y="572"/>
                </a:cubicBezTo>
                <a:cubicBezTo>
                  <a:pt x="220" y="567"/>
                  <a:pt x="211" y="563"/>
                  <a:pt x="201" y="558"/>
                </a:cubicBezTo>
                <a:cubicBezTo>
                  <a:pt x="189" y="552"/>
                  <a:pt x="177" y="554"/>
                  <a:pt x="165" y="561"/>
                </a:cubicBezTo>
                <a:cubicBezTo>
                  <a:pt x="155" y="566"/>
                  <a:pt x="144" y="571"/>
                  <a:pt x="134" y="576"/>
                </a:cubicBezTo>
                <a:cubicBezTo>
                  <a:pt x="124" y="579"/>
                  <a:pt x="114" y="579"/>
                  <a:pt x="106" y="571"/>
                </a:cubicBezTo>
                <a:cubicBezTo>
                  <a:pt x="100" y="565"/>
                  <a:pt x="95" y="559"/>
                  <a:pt x="89" y="553"/>
                </a:cubicBezTo>
                <a:cubicBezTo>
                  <a:pt x="82" y="545"/>
                  <a:pt x="75" y="537"/>
                  <a:pt x="68" y="529"/>
                </a:cubicBezTo>
                <a:cubicBezTo>
                  <a:pt x="59" y="518"/>
                  <a:pt x="59" y="507"/>
                  <a:pt x="66" y="494"/>
                </a:cubicBezTo>
                <a:cubicBezTo>
                  <a:pt x="73" y="482"/>
                  <a:pt x="81" y="470"/>
                  <a:pt x="88" y="458"/>
                </a:cubicBezTo>
                <a:cubicBezTo>
                  <a:pt x="90" y="455"/>
                  <a:pt x="91" y="452"/>
                  <a:pt x="92" y="449"/>
                </a:cubicBezTo>
                <a:cubicBezTo>
                  <a:pt x="95" y="443"/>
                  <a:pt x="91" y="439"/>
                  <a:pt x="89" y="434"/>
                </a:cubicBezTo>
                <a:cubicBezTo>
                  <a:pt x="86" y="423"/>
                  <a:pt x="82" y="413"/>
                  <a:pt x="78" y="402"/>
                </a:cubicBezTo>
                <a:cubicBezTo>
                  <a:pt x="74" y="391"/>
                  <a:pt x="66" y="383"/>
                  <a:pt x="54" y="379"/>
                </a:cubicBezTo>
                <a:cubicBezTo>
                  <a:pt x="42" y="375"/>
                  <a:pt x="30" y="371"/>
                  <a:pt x="18" y="366"/>
                </a:cubicBezTo>
                <a:cubicBezTo>
                  <a:pt x="9" y="362"/>
                  <a:pt x="1" y="355"/>
                  <a:pt x="1" y="343"/>
                </a:cubicBezTo>
                <a:cubicBezTo>
                  <a:pt x="0" y="323"/>
                  <a:pt x="0" y="303"/>
                  <a:pt x="3" y="283"/>
                </a:cubicBezTo>
                <a:cubicBezTo>
                  <a:pt x="5" y="271"/>
                  <a:pt x="15" y="262"/>
                  <a:pt x="26" y="260"/>
                </a:cubicBezTo>
                <a:cubicBezTo>
                  <a:pt x="40" y="257"/>
                  <a:pt x="53" y="254"/>
                  <a:pt x="66" y="251"/>
                </a:cubicBezTo>
                <a:cubicBezTo>
                  <a:pt x="75" y="248"/>
                  <a:pt x="82" y="242"/>
                  <a:pt x="86" y="234"/>
                </a:cubicBezTo>
                <a:cubicBezTo>
                  <a:pt x="92" y="223"/>
                  <a:pt x="97" y="211"/>
                  <a:pt x="102" y="200"/>
                </a:cubicBezTo>
                <a:cubicBezTo>
                  <a:pt x="106" y="191"/>
                  <a:pt x="105" y="181"/>
                  <a:pt x="101" y="172"/>
                </a:cubicBezTo>
                <a:cubicBezTo>
                  <a:pt x="95" y="160"/>
                  <a:pt x="89" y="148"/>
                  <a:pt x="83" y="136"/>
                </a:cubicBezTo>
                <a:cubicBezTo>
                  <a:pt x="79" y="125"/>
                  <a:pt x="80" y="115"/>
                  <a:pt x="87" y="107"/>
                </a:cubicBezTo>
                <a:cubicBezTo>
                  <a:pt x="100" y="91"/>
                  <a:pt x="115" y="78"/>
                  <a:pt x="132" y="66"/>
                </a:cubicBezTo>
                <a:cubicBezTo>
                  <a:pt x="141" y="60"/>
                  <a:pt x="153" y="60"/>
                  <a:pt x="162" y="65"/>
                </a:cubicBezTo>
                <a:cubicBezTo>
                  <a:pt x="173" y="72"/>
                  <a:pt x="185" y="80"/>
                  <a:pt x="197" y="87"/>
                </a:cubicBezTo>
                <a:cubicBezTo>
                  <a:pt x="206" y="92"/>
                  <a:pt x="217" y="93"/>
                  <a:pt x="228" y="90"/>
                </a:cubicBezTo>
                <a:cubicBezTo>
                  <a:pt x="238" y="86"/>
                  <a:pt x="249" y="83"/>
                  <a:pt x="259" y="78"/>
                </a:cubicBezTo>
                <a:cubicBezTo>
                  <a:pt x="267" y="75"/>
                  <a:pt x="274" y="68"/>
                  <a:pt x="277" y="59"/>
                </a:cubicBezTo>
                <a:cubicBezTo>
                  <a:pt x="282" y="46"/>
                  <a:pt x="287" y="32"/>
                  <a:pt x="292" y="19"/>
                </a:cubicBezTo>
                <a:cubicBezTo>
                  <a:pt x="295" y="9"/>
                  <a:pt x="306" y="1"/>
                  <a:pt x="316" y="0"/>
                </a:cubicBezTo>
                <a:cubicBezTo>
                  <a:pt x="337" y="0"/>
                  <a:pt x="357" y="1"/>
                  <a:pt x="377" y="4"/>
                </a:cubicBezTo>
                <a:cubicBezTo>
                  <a:pt x="386" y="5"/>
                  <a:pt x="396" y="16"/>
                  <a:pt x="398" y="26"/>
                </a:cubicBezTo>
                <a:cubicBezTo>
                  <a:pt x="401" y="39"/>
                  <a:pt x="404" y="53"/>
                  <a:pt x="408" y="66"/>
                </a:cubicBezTo>
                <a:cubicBezTo>
                  <a:pt x="410" y="75"/>
                  <a:pt x="416" y="82"/>
                  <a:pt x="424" y="87"/>
                </a:cubicBezTo>
                <a:cubicBezTo>
                  <a:pt x="434" y="92"/>
                  <a:pt x="445" y="97"/>
                  <a:pt x="456" y="102"/>
                </a:cubicBezTo>
                <a:cubicBezTo>
                  <a:pt x="467" y="106"/>
                  <a:pt x="477" y="105"/>
                  <a:pt x="487" y="100"/>
                </a:cubicBezTo>
                <a:cubicBezTo>
                  <a:pt x="500" y="94"/>
                  <a:pt x="512" y="88"/>
                  <a:pt x="524" y="83"/>
                </a:cubicBezTo>
                <a:cubicBezTo>
                  <a:pt x="534" y="79"/>
                  <a:pt x="544" y="80"/>
                  <a:pt x="552" y="88"/>
                </a:cubicBezTo>
                <a:cubicBezTo>
                  <a:pt x="562" y="98"/>
                  <a:pt x="574" y="107"/>
                  <a:pt x="582" y="118"/>
                </a:cubicBezTo>
                <a:cubicBezTo>
                  <a:pt x="590" y="127"/>
                  <a:pt x="599" y="137"/>
                  <a:pt x="597" y="151"/>
                </a:cubicBezTo>
                <a:cubicBezTo>
                  <a:pt x="596" y="159"/>
                  <a:pt x="591" y="165"/>
                  <a:pt x="587" y="171"/>
                </a:cubicBezTo>
                <a:cubicBezTo>
                  <a:pt x="582" y="181"/>
                  <a:pt x="576" y="190"/>
                  <a:pt x="570" y="199"/>
                </a:cubicBezTo>
                <a:cubicBezTo>
                  <a:pt x="564" y="208"/>
                  <a:pt x="563" y="217"/>
                  <a:pt x="569" y="227"/>
                </a:cubicBezTo>
                <a:cubicBezTo>
                  <a:pt x="573" y="236"/>
                  <a:pt x="576" y="246"/>
                  <a:pt x="579" y="255"/>
                </a:cubicBezTo>
                <a:cubicBezTo>
                  <a:pt x="583" y="266"/>
                  <a:pt x="590" y="275"/>
                  <a:pt x="601" y="279"/>
                </a:cubicBezTo>
                <a:cubicBezTo>
                  <a:pt x="613" y="283"/>
                  <a:pt x="626" y="288"/>
                  <a:pt x="638" y="292"/>
                </a:cubicBezTo>
                <a:cubicBezTo>
                  <a:pt x="648" y="295"/>
                  <a:pt x="658" y="306"/>
                  <a:pt x="657" y="317"/>
                </a:cubicBezTo>
                <a:cubicBezTo>
                  <a:pt x="657" y="322"/>
                  <a:pt x="658" y="328"/>
                  <a:pt x="658" y="334"/>
                </a:cubicBezTo>
                <a:cubicBezTo>
                  <a:pt x="657" y="348"/>
                  <a:pt x="656" y="363"/>
                  <a:pt x="654" y="377"/>
                </a:cubicBezTo>
                <a:cubicBezTo>
                  <a:pt x="653" y="386"/>
                  <a:pt x="642" y="396"/>
                  <a:pt x="633" y="398"/>
                </a:cubicBezTo>
                <a:cubicBezTo>
                  <a:pt x="620" y="401"/>
                  <a:pt x="607" y="404"/>
                  <a:pt x="594" y="407"/>
                </a:cubicBezTo>
                <a:cubicBezTo>
                  <a:pt x="581" y="411"/>
                  <a:pt x="574" y="421"/>
                  <a:pt x="569" y="433"/>
                </a:cubicBezTo>
                <a:cubicBezTo>
                  <a:pt x="566" y="440"/>
                  <a:pt x="563" y="446"/>
                  <a:pt x="560" y="451"/>
                </a:cubicBezTo>
                <a:cubicBezTo>
                  <a:pt x="552" y="465"/>
                  <a:pt x="553" y="479"/>
                  <a:pt x="560" y="493"/>
                </a:cubicBezTo>
                <a:cubicBezTo>
                  <a:pt x="565" y="503"/>
                  <a:pt x="570" y="513"/>
                  <a:pt x="575" y="523"/>
                </a:cubicBezTo>
                <a:cubicBezTo>
                  <a:pt x="579" y="534"/>
                  <a:pt x="578" y="544"/>
                  <a:pt x="570" y="553"/>
                </a:cubicBezTo>
                <a:cubicBezTo>
                  <a:pt x="557" y="567"/>
                  <a:pt x="543" y="580"/>
                  <a:pt x="527" y="592"/>
                </a:cubicBezTo>
                <a:cubicBezTo>
                  <a:pt x="522" y="595"/>
                  <a:pt x="517" y="597"/>
                  <a:pt x="511" y="597"/>
                </a:cubicBezTo>
                <a:close/>
                <a:moveTo>
                  <a:pt x="529" y="329"/>
                </a:moveTo>
                <a:cubicBezTo>
                  <a:pt x="529" y="219"/>
                  <a:pt x="438" y="129"/>
                  <a:pt x="329" y="129"/>
                </a:cubicBezTo>
                <a:cubicBezTo>
                  <a:pt x="218" y="130"/>
                  <a:pt x="129" y="219"/>
                  <a:pt x="129" y="330"/>
                </a:cubicBezTo>
                <a:cubicBezTo>
                  <a:pt x="130" y="439"/>
                  <a:pt x="219" y="529"/>
                  <a:pt x="329" y="529"/>
                </a:cubicBezTo>
                <a:cubicBezTo>
                  <a:pt x="440" y="529"/>
                  <a:pt x="529" y="439"/>
                  <a:pt x="529" y="329"/>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38" name="TextBox 37">
            <a:extLst>
              <a:ext uri="{FF2B5EF4-FFF2-40B4-BE49-F238E27FC236}">
                <a16:creationId xmlns:a16="http://schemas.microsoft.com/office/drawing/2014/main" xmlns="" id="{629C0719-A6FB-418A-A211-B455DFD08888}"/>
              </a:ext>
            </a:extLst>
          </p:cNvPr>
          <p:cNvSpPr txBox="1"/>
          <p:nvPr/>
        </p:nvSpPr>
        <p:spPr>
          <a:xfrm>
            <a:off x="457200" y="6349245"/>
            <a:ext cx="11366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dirty="0">
                <a:solidFill>
                  <a:srgbClr val="FFFFFF"/>
                </a:solidFill>
                <a:latin typeface="Noto Sans" panose="020B0502040504020204" pitchFamily="34"/>
                <a:ea typeface="Noto Sans" panose="020B0502040504020204" pitchFamily="34"/>
                <a:cs typeface="Noto Sans" panose="020B0502040504020204" pitchFamily="34"/>
              </a:rPr>
              <a:t>e</a:t>
            </a:r>
            <a:r>
              <a:rPr kumimoji="0" lang="tr-TR"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sinav.meb.gov.tr</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39" name="Oval 38">
            <a:extLst>
              <a:ext uri="{FF2B5EF4-FFF2-40B4-BE49-F238E27FC236}">
                <a16:creationId xmlns:a16="http://schemas.microsoft.com/office/drawing/2014/main" xmlns="" id="{5976678D-C08E-4526-94C9-88A433E1194A}"/>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dirty="0" smtClean="0">
                <a:solidFill>
                  <a:srgbClr val="FFFFFF"/>
                </a:solidFill>
                <a:latin typeface="Noto Sans" panose="020B0502040504020204" pitchFamily="34"/>
                <a:ea typeface="Noto Sans" panose="020B0502040504020204" pitchFamily="34"/>
                <a:cs typeface="Noto Sans" panose="020B0502040504020204" pitchFamily="34"/>
              </a:rPr>
              <a:t>2</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grpSp>
        <p:nvGrpSpPr>
          <p:cNvPr id="29" name="Group 28">
            <a:extLst>
              <a:ext uri="{FF2B5EF4-FFF2-40B4-BE49-F238E27FC236}">
                <a16:creationId xmlns:a16="http://schemas.microsoft.com/office/drawing/2014/main" xmlns="" id="{67AD740A-5DA4-458B-93B1-D386FABD5907}"/>
              </a:ext>
            </a:extLst>
          </p:cNvPr>
          <p:cNvGrpSpPr/>
          <p:nvPr/>
        </p:nvGrpSpPr>
        <p:grpSpPr>
          <a:xfrm>
            <a:off x="2543885" y="3309804"/>
            <a:ext cx="1271178" cy="1271178"/>
            <a:chOff x="2566972" y="3009900"/>
            <a:chExt cx="1271178" cy="1271178"/>
          </a:xfrm>
        </p:grpSpPr>
        <p:sp>
          <p:nvSpPr>
            <p:cNvPr id="2" name="Rectangle: Rounded Corners 1">
              <a:extLst>
                <a:ext uri="{FF2B5EF4-FFF2-40B4-BE49-F238E27FC236}">
                  <a16:creationId xmlns:a16="http://schemas.microsoft.com/office/drawing/2014/main" xmlns="" id="{46463FC4-062E-4CB5-9F44-C6900AE290BE}"/>
                </a:ext>
              </a:extLst>
            </p:cNvPr>
            <p:cNvSpPr/>
            <p:nvPr/>
          </p:nvSpPr>
          <p:spPr>
            <a:xfrm>
              <a:off x="3133106" y="3074090"/>
              <a:ext cx="143352" cy="611757"/>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xmlns="" id="{D55435C3-8B49-46BA-A984-A706798CE156}"/>
                </a:ext>
              </a:extLst>
            </p:cNvPr>
            <p:cNvSpPr/>
            <p:nvPr/>
          </p:nvSpPr>
          <p:spPr>
            <a:xfrm>
              <a:off x="2566972" y="3009900"/>
              <a:ext cx="1271178" cy="127117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Rectangle 6">
            <a:extLst>
              <a:ext uri="{FF2B5EF4-FFF2-40B4-BE49-F238E27FC236}">
                <a16:creationId xmlns:a16="http://schemas.microsoft.com/office/drawing/2014/main" xmlns="" id="{327F762A-E1F6-43D2-8C5C-9DB703C3DCA4}"/>
              </a:ext>
            </a:extLst>
          </p:cNvPr>
          <p:cNvSpPr/>
          <p:nvPr/>
        </p:nvSpPr>
        <p:spPr>
          <a:xfrm>
            <a:off x="3109884" y="3073136"/>
            <a:ext cx="143352" cy="227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xmlns="" id="{721DC9D0-FE1F-478D-AFAB-494C75EC441A}"/>
              </a:ext>
            </a:extLst>
          </p:cNvPr>
          <p:cNvSpPr/>
          <p:nvPr/>
        </p:nvSpPr>
        <p:spPr>
          <a:xfrm>
            <a:off x="3109884" y="4589992"/>
            <a:ext cx="143352" cy="227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xmlns="" id="{D1AAEA0C-19F1-44FE-95DF-993E673394B4}"/>
              </a:ext>
            </a:extLst>
          </p:cNvPr>
          <p:cNvSpPr/>
          <p:nvPr/>
        </p:nvSpPr>
        <p:spPr>
          <a:xfrm rot="5400000">
            <a:off x="3862002" y="3833650"/>
            <a:ext cx="143352" cy="227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2" name="Rectangle 61">
            <a:extLst>
              <a:ext uri="{FF2B5EF4-FFF2-40B4-BE49-F238E27FC236}">
                <a16:creationId xmlns:a16="http://schemas.microsoft.com/office/drawing/2014/main" xmlns="" id="{D4F99D2F-9DD4-4E61-8585-04A3EEB0990C}"/>
              </a:ext>
            </a:extLst>
          </p:cNvPr>
          <p:cNvSpPr/>
          <p:nvPr/>
        </p:nvSpPr>
        <p:spPr>
          <a:xfrm rot="5400000">
            <a:off x="2345146" y="3833650"/>
            <a:ext cx="143352" cy="227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5" name="Rectangle 64">
            <a:extLst>
              <a:ext uri="{FF2B5EF4-FFF2-40B4-BE49-F238E27FC236}">
                <a16:creationId xmlns:a16="http://schemas.microsoft.com/office/drawing/2014/main" xmlns="" id="{8FE8ABDB-A67C-44A4-B0B3-9EB187AC70B6}"/>
              </a:ext>
            </a:extLst>
          </p:cNvPr>
          <p:cNvSpPr/>
          <p:nvPr/>
        </p:nvSpPr>
        <p:spPr>
          <a:xfrm rot="3600000">
            <a:off x="3764962" y="3454157"/>
            <a:ext cx="143352" cy="227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6" name="Rectangle 65">
            <a:extLst>
              <a:ext uri="{FF2B5EF4-FFF2-40B4-BE49-F238E27FC236}">
                <a16:creationId xmlns:a16="http://schemas.microsoft.com/office/drawing/2014/main" xmlns="" id="{6C4E6422-0E45-450A-BDB9-7A3D5FE45F6D}"/>
              </a:ext>
            </a:extLst>
          </p:cNvPr>
          <p:cNvSpPr/>
          <p:nvPr/>
        </p:nvSpPr>
        <p:spPr>
          <a:xfrm rot="3600000">
            <a:off x="2451326" y="4212585"/>
            <a:ext cx="143352" cy="227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9" name="Rectangle 68">
            <a:extLst>
              <a:ext uri="{FF2B5EF4-FFF2-40B4-BE49-F238E27FC236}">
                <a16:creationId xmlns:a16="http://schemas.microsoft.com/office/drawing/2014/main" xmlns="" id="{B995C994-446A-4F00-B2EB-1A0ED77CF009}"/>
              </a:ext>
            </a:extLst>
          </p:cNvPr>
          <p:cNvSpPr/>
          <p:nvPr/>
        </p:nvSpPr>
        <p:spPr>
          <a:xfrm rot="1800000">
            <a:off x="3489565" y="3175789"/>
            <a:ext cx="143352" cy="227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0" name="Rectangle 69">
            <a:extLst>
              <a:ext uri="{FF2B5EF4-FFF2-40B4-BE49-F238E27FC236}">
                <a16:creationId xmlns:a16="http://schemas.microsoft.com/office/drawing/2014/main" xmlns="" id="{0F435BA0-1932-4D72-8F8B-BE68A1069D37}"/>
              </a:ext>
            </a:extLst>
          </p:cNvPr>
          <p:cNvSpPr/>
          <p:nvPr/>
        </p:nvSpPr>
        <p:spPr>
          <a:xfrm rot="1800000">
            <a:off x="2731137" y="4489425"/>
            <a:ext cx="143352" cy="227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3" name="Rectangle 72">
            <a:extLst>
              <a:ext uri="{FF2B5EF4-FFF2-40B4-BE49-F238E27FC236}">
                <a16:creationId xmlns:a16="http://schemas.microsoft.com/office/drawing/2014/main" xmlns="" id="{736CB1A9-2ABF-4F22-9020-988CB763B700}"/>
              </a:ext>
            </a:extLst>
          </p:cNvPr>
          <p:cNvSpPr/>
          <p:nvPr/>
        </p:nvSpPr>
        <p:spPr>
          <a:xfrm rot="19800000">
            <a:off x="2730391" y="3173703"/>
            <a:ext cx="143352" cy="227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4" name="Rectangle 73">
            <a:extLst>
              <a:ext uri="{FF2B5EF4-FFF2-40B4-BE49-F238E27FC236}">
                <a16:creationId xmlns:a16="http://schemas.microsoft.com/office/drawing/2014/main" xmlns="" id="{77E58524-E5A4-4154-A0DA-502373DA4E28}"/>
              </a:ext>
            </a:extLst>
          </p:cNvPr>
          <p:cNvSpPr/>
          <p:nvPr/>
        </p:nvSpPr>
        <p:spPr>
          <a:xfrm rot="19800000">
            <a:off x="3488819" y="4487339"/>
            <a:ext cx="143352" cy="227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7" name="Rectangle 76">
            <a:extLst>
              <a:ext uri="{FF2B5EF4-FFF2-40B4-BE49-F238E27FC236}">
                <a16:creationId xmlns:a16="http://schemas.microsoft.com/office/drawing/2014/main" xmlns="" id="{866266F0-B8A8-4041-A445-579C66CB128A}"/>
              </a:ext>
            </a:extLst>
          </p:cNvPr>
          <p:cNvSpPr/>
          <p:nvPr/>
        </p:nvSpPr>
        <p:spPr>
          <a:xfrm rot="18000000">
            <a:off x="2454985" y="3450521"/>
            <a:ext cx="143352" cy="227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8" name="Rectangle 77">
            <a:extLst>
              <a:ext uri="{FF2B5EF4-FFF2-40B4-BE49-F238E27FC236}">
                <a16:creationId xmlns:a16="http://schemas.microsoft.com/office/drawing/2014/main" xmlns="" id="{6F7D9003-ED04-4045-844E-1AD513CF4603}"/>
              </a:ext>
            </a:extLst>
          </p:cNvPr>
          <p:cNvSpPr/>
          <p:nvPr/>
        </p:nvSpPr>
        <p:spPr>
          <a:xfrm rot="18000000">
            <a:off x="3768621" y="4208949"/>
            <a:ext cx="143352" cy="227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28" name="Group 27">
            <a:extLst>
              <a:ext uri="{FF2B5EF4-FFF2-40B4-BE49-F238E27FC236}">
                <a16:creationId xmlns:a16="http://schemas.microsoft.com/office/drawing/2014/main" xmlns="" id="{0B1075E3-6AFF-4D5E-AF99-D10AF94F6DBE}"/>
              </a:ext>
            </a:extLst>
          </p:cNvPr>
          <p:cNvGrpSpPr/>
          <p:nvPr/>
        </p:nvGrpSpPr>
        <p:grpSpPr>
          <a:xfrm>
            <a:off x="2545319" y="3309804"/>
            <a:ext cx="1271178" cy="1271178"/>
            <a:chOff x="2566971" y="3009900"/>
            <a:chExt cx="1271178" cy="1271178"/>
          </a:xfrm>
        </p:grpSpPr>
        <p:sp>
          <p:nvSpPr>
            <p:cNvPr id="42" name="Rectangle: Rounded Corners 41">
              <a:extLst>
                <a:ext uri="{FF2B5EF4-FFF2-40B4-BE49-F238E27FC236}">
                  <a16:creationId xmlns:a16="http://schemas.microsoft.com/office/drawing/2014/main" xmlns="" id="{CABAE502-40B0-48A3-AAF8-7537D0D0E43D}"/>
                </a:ext>
              </a:extLst>
            </p:cNvPr>
            <p:cNvSpPr/>
            <p:nvPr/>
          </p:nvSpPr>
          <p:spPr>
            <a:xfrm rot="10800000">
              <a:off x="3132971" y="3218344"/>
              <a:ext cx="143352" cy="514849"/>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xmlns="" id="{8AEE8241-EB10-4609-AFB0-9C7136FF4462}"/>
                </a:ext>
              </a:extLst>
            </p:cNvPr>
            <p:cNvSpPr/>
            <p:nvPr/>
          </p:nvSpPr>
          <p:spPr>
            <a:xfrm>
              <a:off x="2566971" y="3009900"/>
              <a:ext cx="1271178" cy="127117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Oval 2">
            <a:extLst>
              <a:ext uri="{FF2B5EF4-FFF2-40B4-BE49-F238E27FC236}">
                <a16:creationId xmlns:a16="http://schemas.microsoft.com/office/drawing/2014/main" xmlns="" id="{63DD1038-65ED-4B7B-A6A5-E3DD9F507C17}"/>
              </a:ext>
            </a:extLst>
          </p:cNvPr>
          <p:cNvSpPr/>
          <p:nvPr/>
        </p:nvSpPr>
        <p:spPr>
          <a:xfrm>
            <a:off x="2995275" y="3761122"/>
            <a:ext cx="372840" cy="37283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xmlns="" id="{F20E6DCA-59E5-4494-9953-43F415693D48}"/>
              </a:ext>
            </a:extLst>
          </p:cNvPr>
          <p:cNvGrpSpPr/>
          <p:nvPr/>
        </p:nvGrpSpPr>
        <p:grpSpPr>
          <a:xfrm>
            <a:off x="4871173" y="2161286"/>
            <a:ext cx="1544718" cy="1544718"/>
            <a:chOff x="4856682" y="1838109"/>
            <a:chExt cx="1938849" cy="1938849"/>
          </a:xfrm>
        </p:grpSpPr>
        <p:sp>
          <p:nvSpPr>
            <p:cNvPr id="87" name="Freeform 5">
              <a:extLst>
                <a:ext uri="{FF2B5EF4-FFF2-40B4-BE49-F238E27FC236}">
                  <a16:creationId xmlns:a16="http://schemas.microsoft.com/office/drawing/2014/main" xmlns="" id="{5DF3E5E1-B65B-4EC3-8E5F-C4DAD2740598}"/>
                </a:ext>
              </a:extLst>
            </p:cNvPr>
            <p:cNvSpPr>
              <a:spLocks noEditPoints="1"/>
            </p:cNvSpPr>
            <p:nvPr/>
          </p:nvSpPr>
          <p:spPr bwMode="auto">
            <a:xfrm>
              <a:off x="4856682" y="1838109"/>
              <a:ext cx="1938849" cy="1938849"/>
            </a:xfrm>
            <a:custGeom>
              <a:avLst/>
              <a:gdLst>
                <a:gd name="T0" fmla="*/ 486 w 658"/>
                <a:gd name="T1" fmla="*/ 587 h 658"/>
                <a:gd name="T2" fmla="*/ 432 w 658"/>
                <a:gd name="T3" fmla="*/ 571 h 658"/>
                <a:gd name="T4" fmla="*/ 379 w 658"/>
                <a:gd name="T5" fmla="*/ 603 h 658"/>
                <a:gd name="T6" fmla="*/ 342 w 658"/>
                <a:gd name="T7" fmla="*/ 657 h 658"/>
                <a:gd name="T8" fmla="*/ 275 w 658"/>
                <a:gd name="T9" fmla="*/ 652 h 658"/>
                <a:gd name="T10" fmla="*/ 251 w 658"/>
                <a:gd name="T11" fmla="*/ 594 h 658"/>
                <a:gd name="T12" fmla="*/ 201 w 658"/>
                <a:gd name="T13" fmla="*/ 558 h 658"/>
                <a:gd name="T14" fmla="*/ 134 w 658"/>
                <a:gd name="T15" fmla="*/ 576 h 658"/>
                <a:gd name="T16" fmla="*/ 89 w 658"/>
                <a:gd name="T17" fmla="*/ 553 h 658"/>
                <a:gd name="T18" fmla="*/ 66 w 658"/>
                <a:gd name="T19" fmla="*/ 494 h 658"/>
                <a:gd name="T20" fmla="*/ 92 w 658"/>
                <a:gd name="T21" fmla="*/ 449 h 658"/>
                <a:gd name="T22" fmla="*/ 78 w 658"/>
                <a:gd name="T23" fmla="*/ 402 h 658"/>
                <a:gd name="T24" fmla="*/ 18 w 658"/>
                <a:gd name="T25" fmla="*/ 366 h 658"/>
                <a:gd name="T26" fmla="*/ 3 w 658"/>
                <a:gd name="T27" fmla="*/ 283 h 658"/>
                <a:gd name="T28" fmla="*/ 66 w 658"/>
                <a:gd name="T29" fmla="*/ 251 h 658"/>
                <a:gd name="T30" fmla="*/ 102 w 658"/>
                <a:gd name="T31" fmla="*/ 200 h 658"/>
                <a:gd name="T32" fmla="*/ 83 w 658"/>
                <a:gd name="T33" fmla="*/ 136 h 658"/>
                <a:gd name="T34" fmla="*/ 132 w 658"/>
                <a:gd name="T35" fmla="*/ 66 h 658"/>
                <a:gd name="T36" fmla="*/ 197 w 658"/>
                <a:gd name="T37" fmla="*/ 87 h 658"/>
                <a:gd name="T38" fmla="*/ 259 w 658"/>
                <a:gd name="T39" fmla="*/ 78 h 658"/>
                <a:gd name="T40" fmla="*/ 292 w 658"/>
                <a:gd name="T41" fmla="*/ 19 h 658"/>
                <a:gd name="T42" fmla="*/ 377 w 658"/>
                <a:gd name="T43" fmla="*/ 4 h 658"/>
                <a:gd name="T44" fmla="*/ 408 w 658"/>
                <a:gd name="T45" fmla="*/ 66 h 658"/>
                <a:gd name="T46" fmla="*/ 456 w 658"/>
                <a:gd name="T47" fmla="*/ 102 h 658"/>
                <a:gd name="T48" fmla="*/ 524 w 658"/>
                <a:gd name="T49" fmla="*/ 83 h 658"/>
                <a:gd name="T50" fmla="*/ 582 w 658"/>
                <a:gd name="T51" fmla="*/ 118 h 658"/>
                <a:gd name="T52" fmla="*/ 587 w 658"/>
                <a:gd name="T53" fmla="*/ 171 h 658"/>
                <a:gd name="T54" fmla="*/ 569 w 658"/>
                <a:gd name="T55" fmla="*/ 227 h 658"/>
                <a:gd name="T56" fmla="*/ 601 w 658"/>
                <a:gd name="T57" fmla="*/ 279 h 658"/>
                <a:gd name="T58" fmla="*/ 657 w 658"/>
                <a:gd name="T59" fmla="*/ 317 h 658"/>
                <a:gd name="T60" fmla="*/ 654 w 658"/>
                <a:gd name="T61" fmla="*/ 377 h 658"/>
                <a:gd name="T62" fmla="*/ 594 w 658"/>
                <a:gd name="T63" fmla="*/ 407 h 658"/>
                <a:gd name="T64" fmla="*/ 560 w 658"/>
                <a:gd name="T65" fmla="*/ 451 h 658"/>
                <a:gd name="T66" fmla="*/ 575 w 658"/>
                <a:gd name="T67" fmla="*/ 523 h 658"/>
                <a:gd name="T68" fmla="*/ 527 w 658"/>
                <a:gd name="T69" fmla="*/ 592 h 658"/>
                <a:gd name="T70" fmla="*/ 529 w 658"/>
                <a:gd name="T71" fmla="*/ 329 h 658"/>
                <a:gd name="T72" fmla="*/ 129 w 658"/>
                <a:gd name="T73" fmla="*/ 330 h 658"/>
                <a:gd name="T74" fmla="*/ 529 w 658"/>
                <a:gd name="T75" fmla="*/ 329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58" h="658">
                  <a:moveTo>
                    <a:pt x="511" y="597"/>
                  </a:moveTo>
                  <a:cubicBezTo>
                    <a:pt x="501" y="598"/>
                    <a:pt x="494" y="591"/>
                    <a:pt x="486" y="587"/>
                  </a:cubicBezTo>
                  <a:cubicBezTo>
                    <a:pt x="476" y="582"/>
                    <a:pt x="467" y="576"/>
                    <a:pt x="457" y="571"/>
                  </a:cubicBezTo>
                  <a:cubicBezTo>
                    <a:pt x="449" y="567"/>
                    <a:pt x="440" y="567"/>
                    <a:pt x="432" y="571"/>
                  </a:cubicBezTo>
                  <a:cubicBezTo>
                    <a:pt x="421" y="575"/>
                    <a:pt x="411" y="578"/>
                    <a:pt x="400" y="582"/>
                  </a:cubicBezTo>
                  <a:cubicBezTo>
                    <a:pt x="390" y="586"/>
                    <a:pt x="383" y="593"/>
                    <a:pt x="379" y="603"/>
                  </a:cubicBezTo>
                  <a:cubicBezTo>
                    <a:pt x="375" y="614"/>
                    <a:pt x="370" y="626"/>
                    <a:pt x="367" y="638"/>
                  </a:cubicBezTo>
                  <a:cubicBezTo>
                    <a:pt x="364" y="647"/>
                    <a:pt x="353" y="658"/>
                    <a:pt x="342" y="657"/>
                  </a:cubicBezTo>
                  <a:cubicBezTo>
                    <a:pt x="328" y="657"/>
                    <a:pt x="313" y="658"/>
                    <a:pt x="299" y="657"/>
                  </a:cubicBezTo>
                  <a:cubicBezTo>
                    <a:pt x="291" y="656"/>
                    <a:pt x="283" y="655"/>
                    <a:pt x="275" y="652"/>
                  </a:cubicBezTo>
                  <a:cubicBezTo>
                    <a:pt x="266" y="649"/>
                    <a:pt x="262" y="641"/>
                    <a:pt x="260" y="632"/>
                  </a:cubicBezTo>
                  <a:cubicBezTo>
                    <a:pt x="257" y="619"/>
                    <a:pt x="254" y="606"/>
                    <a:pt x="251" y="594"/>
                  </a:cubicBezTo>
                  <a:cubicBezTo>
                    <a:pt x="247" y="583"/>
                    <a:pt x="240" y="576"/>
                    <a:pt x="230" y="572"/>
                  </a:cubicBezTo>
                  <a:cubicBezTo>
                    <a:pt x="220" y="567"/>
                    <a:pt x="211" y="563"/>
                    <a:pt x="201" y="558"/>
                  </a:cubicBezTo>
                  <a:cubicBezTo>
                    <a:pt x="189" y="552"/>
                    <a:pt x="177" y="554"/>
                    <a:pt x="165" y="561"/>
                  </a:cubicBezTo>
                  <a:cubicBezTo>
                    <a:pt x="155" y="566"/>
                    <a:pt x="144" y="571"/>
                    <a:pt x="134" y="576"/>
                  </a:cubicBezTo>
                  <a:cubicBezTo>
                    <a:pt x="124" y="579"/>
                    <a:pt x="114" y="579"/>
                    <a:pt x="106" y="571"/>
                  </a:cubicBezTo>
                  <a:cubicBezTo>
                    <a:pt x="100" y="565"/>
                    <a:pt x="95" y="559"/>
                    <a:pt x="89" y="553"/>
                  </a:cubicBezTo>
                  <a:cubicBezTo>
                    <a:pt x="82" y="545"/>
                    <a:pt x="75" y="537"/>
                    <a:pt x="68" y="529"/>
                  </a:cubicBezTo>
                  <a:cubicBezTo>
                    <a:pt x="59" y="518"/>
                    <a:pt x="59" y="507"/>
                    <a:pt x="66" y="494"/>
                  </a:cubicBezTo>
                  <a:cubicBezTo>
                    <a:pt x="73" y="482"/>
                    <a:pt x="81" y="470"/>
                    <a:pt x="88" y="458"/>
                  </a:cubicBezTo>
                  <a:cubicBezTo>
                    <a:pt x="90" y="455"/>
                    <a:pt x="91" y="452"/>
                    <a:pt x="92" y="449"/>
                  </a:cubicBezTo>
                  <a:cubicBezTo>
                    <a:pt x="95" y="443"/>
                    <a:pt x="91" y="439"/>
                    <a:pt x="89" y="434"/>
                  </a:cubicBezTo>
                  <a:cubicBezTo>
                    <a:pt x="86" y="423"/>
                    <a:pt x="82" y="413"/>
                    <a:pt x="78" y="402"/>
                  </a:cubicBezTo>
                  <a:cubicBezTo>
                    <a:pt x="74" y="391"/>
                    <a:pt x="66" y="383"/>
                    <a:pt x="54" y="379"/>
                  </a:cubicBezTo>
                  <a:cubicBezTo>
                    <a:pt x="42" y="375"/>
                    <a:pt x="30" y="371"/>
                    <a:pt x="18" y="366"/>
                  </a:cubicBezTo>
                  <a:cubicBezTo>
                    <a:pt x="9" y="362"/>
                    <a:pt x="1" y="355"/>
                    <a:pt x="1" y="343"/>
                  </a:cubicBezTo>
                  <a:cubicBezTo>
                    <a:pt x="0" y="323"/>
                    <a:pt x="0" y="303"/>
                    <a:pt x="3" y="283"/>
                  </a:cubicBezTo>
                  <a:cubicBezTo>
                    <a:pt x="5" y="271"/>
                    <a:pt x="15" y="262"/>
                    <a:pt x="26" y="260"/>
                  </a:cubicBezTo>
                  <a:cubicBezTo>
                    <a:pt x="40" y="257"/>
                    <a:pt x="53" y="254"/>
                    <a:pt x="66" y="251"/>
                  </a:cubicBezTo>
                  <a:cubicBezTo>
                    <a:pt x="75" y="248"/>
                    <a:pt x="82" y="242"/>
                    <a:pt x="86" y="234"/>
                  </a:cubicBezTo>
                  <a:cubicBezTo>
                    <a:pt x="92" y="223"/>
                    <a:pt x="97" y="211"/>
                    <a:pt x="102" y="200"/>
                  </a:cubicBezTo>
                  <a:cubicBezTo>
                    <a:pt x="106" y="191"/>
                    <a:pt x="105" y="181"/>
                    <a:pt x="101" y="172"/>
                  </a:cubicBezTo>
                  <a:cubicBezTo>
                    <a:pt x="95" y="160"/>
                    <a:pt x="89" y="148"/>
                    <a:pt x="83" y="136"/>
                  </a:cubicBezTo>
                  <a:cubicBezTo>
                    <a:pt x="79" y="125"/>
                    <a:pt x="80" y="115"/>
                    <a:pt x="87" y="107"/>
                  </a:cubicBezTo>
                  <a:cubicBezTo>
                    <a:pt x="100" y="91"/>
                    <a:pt x="115" y="78"/>
                    <a:pt x="132" y="66"/>
                  </a:cubicBezTo>
                  <a:cubicBezTo>
                    <a:pt x="141" y="60"/>
                    <a:pt x="153" y="60"/>
                    <a:pt x="162" y="65"/>
                  </a:cubicBezTo>
                  <a:cubicBezTo>
                    <a:pt x="173" y="72"/>
                    <a:pt x="185" y="80"/>
                    <a:pt x="197" y="87"/>
                  </a:cubicBezTo>
                  <a:cubicBezTo>
                    <a:pt x="206" y="92"/>
                    <a:pt x="217" y="93"/>
                    <a:pt x="228" y="90"/>
                  </a:cubicBezTo>
                  <a:cubicBezTo>
                    <a:pt x="238" y="86"/>
                    <a:pt x="249" y="83"/>
                    <a:pt x="259" y="78"/>
                  </a:cubicBezTo>
                  <a:cubicBezTo>
                    <a:pt x="267" y="75"/>
                    <a:pt x="274" y="68"/>
                    <a:pt x="277" y="59"/>
                  </a:cubicBezTo>
                  <a:cubicBezTo>
                    <a:pt x="282" y="46"/>
                    <a:pt x="287" y="32"/>
                    <a:pt x="292" y="19"/>
                  </a:cubicBezTo>
                  <a:cubicBezTo>
                    <a:pt x="295" y="9"/>
                    <a:pt x="306" y="1"/>
                    <a:pt x="316" y="0"/>
                  </a:cubicBezTo>
                  <a:cubicBezTo>
                    <a:pt x="337" y="0"/>
                    <a:pt x="357" y="1"/>
                    <a:pt x="377" y="4"/>
                  </a:cubicBezTo>
                  <a:cubicBezTo>
                    <a:pt x="386" y="5"/>
                    <a:pt x="396" y="16"/>
                    <a:pt x="398" y="26"/>
                  </a:cubicBezTo>
                  <a:cubicBezTo>
                    <a:pt x="401" y="39"/>
                    <a:pt x="404" y="53"/>
                    <a:pt x="408" y="66"/>
                  </a:cubicBezTo>
                  <a:cubicBezTo>
                    <a:pt x="410" y="75"/>
                    <a:pt x="416" y="82"/>
                    <a:pt x="424" y="87"/>
                  </a:cubicBezTo>
                  <a:cubicBezTo>
                    <a:pt x="434" y="92"/>
                    <a:pt x="445" y="97"/>
                    <a:pt x="456" y="102"/>
                  </a:cubicBezTo>
                  <a:cubicBezTo>
                    <a:pt x="467" y="106"/>
                    <a:pt x="477" y="105"/>
                    <a:pt x="487" y="100"/>
                  </a:cubicBezTo>
                  <a:cubicBezTo>
                    <a:pt x="500" y="94"/>
                    <a:pt x="512" y="88"/>
                    <a:pt x="524" y="83"/>
                  </a:cubicBezTo>
                  <a:cubicBezTo>
                    <a:pt x="534" y="79"/>
                    <a:pt x="544" y="80"/>
                    <a:pt x="552" y="88"/>
                  </a:cubicBezTo>
                  <a:cubicBezTo>
                    <a:pt x="562" y="98"/>
                    <a:pt x="574" y="107"/>
                    <a:pt x="582" y="118"/>
                  </a:cubicBezTo>
                  <a:cubicBezTo>
                    <a:pt x="590" y="127"/>
                    <a:pt x="599" y="137"/>
                    <a:pt x="597" y="151"/>
                  </a:cubicBezTo>
                  <a:cubicBezTo>
                    <a:pt x="596" y="159"/>
                    <a:pt x="591" y="165"/>
                    <a:pt x="587" y="171"/>
                  </a:cubicBezTo>
                  <a:cubicBezTo>
                    <a:pt x="582" y="181"/>
                    <a:pt x="576" y="190"/>
                    <a:pt x="570" y="199"/>
                  </a:cubicBezTo>
                  <a:cubicBezTo>
                    <a:pt x="564" y="208"/>
                    <a:pt x="563" y="217"/>
                    <a:pt x="569" y="227"/>
                  </a:cubicBezTo>
                  <a:cubicBezTo>
                    <a:pt x="573" y="236"/>
                    <a:pt x="576" y="246"/>
                    <a:pt x="579" y="255"/>
                  </a:cubicBezTo>
                  <a:cubicBezTo>
                    <a:pt x="583" y="266"/>
                    <a:pt x="590" y="275"/>
                    <a:pt x="601" y="279"/>
                  </a:cubicBezTo>
                  <a:cubicBezTo>
                    <a:pt x="613" y="283"/>
                    <a:pt x="626" y="288"/>
                    <a:pt x="638" y="292"/>
                  </a:cubicBezTo>
                  <a:cubicBezTo>
                    <a:pt x="648" y="295"/>
                    <a:pt x="658" y="306"/>
                    <a:pt x="657" y="317"/>
                  </a:cubicBezTo>
                  <a:cubicBezTo>
                    <a:pt x="657" y="322"/>
                    <a:pt x="658" y="328"/>
                    <a:pt x="658" y="334"/>
                  </a:cubicBezTo>
                  <a:cubicBezTo>
                    <a:pt x="657" y="348"/>
                    <a:pt x="656" y="363"/>
                    <a:pt x="654" y="377"/>
                  </a:cubicBezTo>
                  <a:cubicBezTo>
                    <a:pt x="653" y="386"/>
                    <a:pt x="642" y="396"/>
                    <a:pt x="633" y="398"/>
                  </a:cubicBezTo>
                  <a:cubicBezTo>
                    <a:pt x="620" y="401"/>
                    <a:pt x="607" y="404"/>
                    <a:pt x="594" y="407"/>
                  </a:cubicBezTo>
                  <a:cubicBezTo>
                    <a:pt x="581" y="411"/>
                    <a:pt x="574" y="421"/>
                    <a:pt x="569" y="433"/>
                  </a:cubicBezTo>
                  <a:cubicBezTo>
                    <a:pt x="566" y="440"/>
                    <a:pt x="563" y="446"/>
                    <a:pt x="560" y="451"/>
                  </a:cubicBezTo>
                  <a:cubicBezTo>
                    <a:pt x="552" y="465"/>
                    <a:pt x="553" y="479"/>
                    <a:pt x="560" y="493"/>
                  </a:cubicBezTo>
                  <a:cubicBezTo>
                    <a:pt x="565" y="503"/>
                    <a:pt x="570" y="513"/>
                    <a:pt x="575" y="523"/>
                  </a:cubicBezTo>
                  <a:cubicBezTo>
                    <a:pt x="579" y="534"/>
                    <a:pt x="578" y="544"/>
                    <a:pt x="570" y="553"/>
                  </a:cubicBezTo>
                  <a:cubicBezTo>
                    <a:pt x="557" y="567"/>
                    <a:pt x="543" y="580"/>
                    <a:pt x="527" y="592"/>
                  </a:cubicBezTo>
                  <a:cubicBezTo>
                    <a:pt x="522" y="595"/>
                    <a:pt x="517" y="597"/>
                    <a:pt x="511" y="597"/>
                  </a:cubicBezTo>
                  <a:close/>
                  <a:moveTo>
                    <a:pt x="529" y="329"/>
                  </a:moveTo>
                  <a:cubicBezTo>
                    <a:pt x="529" y="219"/>
                    <a:pt x="438" y="129"/>
                    <a:pt x="329" y="129"/>
                  </a:cubicBezTo>
                  <a:cubicBezTo>
                    <a:pt x="218" y="130"/>
                    <a:pt x="129" y="219"/>
                    <a:pt x="129" y="330"/>
                  </a:cubicBezTo>
                  <a:cubicBezTo>
                    <a:pt x="130" y="439"/>
                    <a:pt x="219" y="529"/>
                    <a:pt x="329" y="529"/>
                  </a:cubicBezTo>
                  <a:cubicBezTo>
                    <a:pt x="440" y="529"/>
                    <a:pt x="529" y="439"/>
                    <a:pt x="529" y="329"/>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30" name="Circle: Hollow 29">
              <a:extLst>
                <a:ext uri="{FF2B5EF4-FFF2-40B4-BE49-F238E27FC236}">
                  <a16:creationId xmlns:a16="http://schemas.microsoft.com/office/drawing/2014/main" xmlns="" id="{84E02DC1-37AC-4F31-BA3C-ECE225D930CD}"/>
                </a:ext>
              </a:extLst>
            </p:cNvPr>
            <p:cNvSpPr/>
            <p:nvPr/>
          </p:nvSpPr>
          <p:spPr>
            <a:xfrm>
              <a:off x="5162421" y="2143850"/>
              <a:ext cx="1327371" cy="1327368"/>
            </a:xfrm>
            <a:prstGeom prst="donu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90" name="Oval 89">
            <a:extLst>
              <a:ext uri="{FF2B5EF4-FFF2-40B4-BE49-F238E27FC236}">
                <a16:creationId xmlns:a16="http://schemas.microsoft.com/office/drawing/2014/main" xmlns="" id="{FA50198B-2AFF-438D-A189-7B54766C6999}"/>
              </a:ext>
            </a:extLst>
          </p:cNvPr>
          <p:cNvSpPr/>
          <p:nvPr/>
        </p:nvSpPr>
        <p:spPr>
          <a:xfrm>
            <a:off x="4884494" y="6096000"/>
            <a:ext cx="1435702" cy="119686"/>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47" name="TextBox 98">
            <a:extLst>
              <a:ext uri="{FF2B5EF4-FFF2-40B4-BE49-F238E27FC236}">
                <a16:creationId xmlns:a16="http://schemas.microsoft.com/office/drawing/2014/main" xmlns="" id="{42D69298-51BF-4CCC-B61E-F67931AF4984}"/>
              </a:ext>
            </a:extLst>
          </p:cNvPr>
          <p:cNvSpPr txBox="1"/>
          <p:nvPr/>
        </p:nvSpPr>
        <p:spPr>
          <a:xfrm>
            <a:off x="8027356" y="5001997"/>
            <a:ext cx="3227315" cy="584775"/>
          </a:xfrm>
          <a:prstGeom prst="rect">
            <a:avLst/>
          </a:prstGeom>
          <a:noFill/>
        </p:spPr>
        <p:txBody>
          <a:bodyPr wrap="square" rtlCol="0">
            <a:spAutoFit/>
          </a:bodyPr>
          <a:lstStyle/>
          <a:p>
            <a:pPr algn="just">
              <a:defRPr/>
            </a:pPr>
            <a:r>
              <a:rPr lang="tr-TR" sz="1600" dirty="0" smtClean="0">
                <a:solidFill>
                  <a:srgbClr val="FFFFFF"/>
                </a:solidFill>
                <a:latin typeface="Open Sans" panose="020B0606030504020204" pitchFamily="34" charset="0"/>
              </a:rPr>
              <a:t>Bu seçim yapılmadığı taktirde aday en yakın tarihteki oturuma yerleştirilir.</a:t>
            </a:r>
            <a:endParaRPr lang="en-GB" sz="1600" dirty="0">
              <a:solidFill>
                <a:srgbClr val="FFFFFF"/>
              </a:solidFill>
              <a:latin typeface="Noto Sans" panose="020B0502040504020204" pitchFamily="34"/>
              <a:ea typeface="Noto Sans" panose="020B0502040504020204" pitchFamily="34"/>
              <a:cs typeface="Noto Sans" panose="020B0502040504020204" pitchFamily="34"/>
            </a:endParaRPr>
          </a:p>
        </p:txBody>
      </p:sp>
      <p:grpSp>
        <p:nvGrpSpPr>
          <p:cNvPr id="48" name="Group 107">
            <a:extLst>
              <a:ext uri="{FF2B5EF4-FFF2-40B4-BE49-F238E27FC236}">
                <a16:creationId xmlns:a16="http://schemas.microsoft.com/office/drawing/2014/main" xmlns="" id="{0886D044-AFD5-445F-9F4E-12B6CE0A4648}"/>
              </a:ext>
            </a:extLst>
          </p:cNvPr>
          <p:cNvGrpSpPr/>
          <p:nvPr/>
        </p:nvGrpSpPr>
        <p:grpSpPr>
          <a:xfrm>
            <a:off x="7223893" y="5072757"/>
            <a:ext cx="498402" cy="498401"/>
            <a:chOff x="3187685" y="2367566"/>
            <a:chExt cx="2122867" cy="2122867"/>
          </a:xfrm>
        </p:grpSpPr>
        <p:sp>
          <p:nvSpPr>
            <p:cNvPr id="49" name="Oval 48">
              <a:extLst>
                <a:ext uri="{FF2B5EF4-FFF2-40B4-BE49-F238E27FC236}">
                  <a16:creationId xmlns:a16="http://schemas.microsoft.com/office/drawing/2014/main" xmlns="" id="{457C6FE2-192E-4E64-90D9-4703600ED36C}"/>
                </a:ext>
              </a:extLst>
            </p:cNvPr>
            <p:cNvSpPr/>
            <p:nvPr/>
          </p:nvSpPr>
          <p:spPr>
            <a:xfrm>
              <a:off x="3187685" y="2367566"/>
              <a:ext cx="2122867" cy="2122867"/>
            </a:xfrm>
            <a:prstGeom prst="ellipse">
              <a:avLst/>
            </a:prstGeom>
            <a:noFill/>
            <a:ln w="476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 </a:t>
              </a:r>
            </a:p>
          </p:txBody>
        </p:sp>
        <p:sp>
          <p:nvSpPr>
            <p:cNvPr id="50" name="Rectangle: Rounded Corners 109">
              <a:extLst>
                <a:ext uri="{FF2B5EF4-FFF2-40B4-BE49-F238E27FC236}">
                  <a16:creationId xmlns:a16="http://schemas.microsoft.com/office/drawing/2014/main" xmlns="" id="{937772DE-2D51-4795-8955-FA2EBA8BDF84}"/>
                </a:ext>
              </a:extLst>
            </p:cNvPr>
            <p:cNvSpPr/>
            <p:nvPr/>
          </p:nvSpPr>
          <p:spPr>
            <a:xfrm rot="2700000">
              <a:off x="4125005" y="3606989"/>
              <a:ext cx="566564" cy="152423"/>
            </a:xfrm>
            <a:prstGeom prst="roundRect">
              <a:avLst>
                <a:gd name="adj" fmla="val 457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1" name="Rectangle: Rounded Corners 110">
              <a:extLst>
                <a:ext uri="{FF2B5EF4-FFF2-40B4-BE49-F238E27FC236}">
                  <a16:creationId xmlns:a16="http://schemas.microsoft.com/office/drawing/2014/main" xmlns="" id="{F61A83FA-F78B-4A14-8DAF-69BB21A77137}"/>
                </a:ext>
              </a:extLst>
            </p:cNvPr>
            <p:cNvSpPr/>
            <p:nvPr/>
          </p:nvSpPr>
          <p:spPr>
            <a:xfrm rot="5400000">
              <a:off x="3717108" y="2977775"/>
              <a:ext cx="1080404" cy="149292"/>
            </a:xfrm>
            <a:prstGeom prst="roundRect">
              <a:avLst>
                <a:gd name="adj" fmla="val 457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3764231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childTnLst>
                                </p:cTn>
                              </p:par>
                              <p:par>
                                <p:cTn id="8" presetID="10" presetClass="entr" presetSubtype="0" fill="hold" nodeType="withEffect">
                                  <p:stCondLst>
                                    <p:cond delay="0"/>
                                  </p:stCondLst>
                                  <p:childTnLst>
                                    <p:set>
                                      <p:cBhvr>
                                        <p:cTn id="9" dur="1" fill="hold">
                                          <p:stCondLst>
                                            <p:cond delay="0"/>
                                          </p:stCondLst>
                                        </p:cTn>
                                        <p:tgtEl>
                                          <p:spTgt spid="38">
                                            <p:txEl>
                                              <p:pRg st="0" end="0"/>
                                            </p:txEl>
                                          </p:spTgt>
                                        </p:tgtEl>
                                        <p:attrNameLst>
                                          <p:attrName>style.visibility</p:attrName>
                                        </p:attrNameLst>
                                      </p:cBhvr>
                                      <p:to>
                                        <p:strVal val="visible"/>
                                      </p:to>
                                    </p:set>
                                    <p:animEffect transition="in" filter="fade">
                                      <p:cBhvr>
                                        <p:cTn id="10" dur="500"/>
                                        <p:tgtEl>
                                          <p:spTgt spid="38">
                                            <p:txEl>
                                              <p:pRg st="0" end="0"/>
                                            </p:txEl>
                                          </p:spTgt>
                                        </p:tgtEl>
                                      </p:cBhvr>
                                    </p:animEffect>
                                  </p:childTnLst>
                                </p:cTn>
                              </p:par>
                            </p:childTnLst>
                          </p:cTn>
                        </p:par>
                        <p:par>
                          <p:cTn id="11" fill="hold">
                            <p:stCondLst>
                              <p:cond delay="1000"/>
                            </p:stCondLst>
                            <p:childTnLst>
                              <p:par>
                                <p:cTn id="12" presetID="8" presetClass="emph" presetSubtype="0" repeatCount="indefinite" fill="hold" grpId="0" nodeType="afterEffect">
                                  <p:stCondLst>
                                    <p:cond delay="0"/>
                                  </p:stCondLst>
                                  <p:childTnLst>
                                    <p:animRot by="-21600000">
                                      <p:cBhvr>
                                        <p:cTn id="13" dur="7000" fill="hold"/>
                                        <p:tgtEl>
                                          <p:spTgt spid="6"/>
                                        </p:tgtEl>
                                        <p:attrNameLst>
                                          <p:attrName>r</p:attrName>
                                        </p:attrNameLst>
                                      </p:cBhvr>
                                    </p:animRot>
                                  </p:childTnLst>
                                </p:cTn>
                              </p:par>
                              <p:par>
                                <p:cTn id="14" presetID="8" presetClass="emph" presetSubtype="0" repeatCount="indefinite" fill="hold" nodeType="withEffect">
                                  <p:stCondLst>
                                    <p:cond delay="0"/>
                                  </p:stCondLst>
                                  <p:childTnLst>
                                    <p:animRot by="21600000">
                                      <p:cBhvr>
                                        <p:cTn id="15" dur="30000" fill="hold"/>
                                        <p:tgtEl>
                                          <p:spTgt spid="28"/>
                                        </p:tgtEl>
                                        <p:attrNameLst>
                                          <p:attrName>r</p:attrName>
                                        </p:attrNameLst>
                                      </p:cBhvr>
                                    </p:animRot>
                                  </p:childTnLst>
                                </p:cTn>
                              </p:par>
                              <p:par>
                                <p:cTn id="16" presetID="8" presetClass="emph" presetSubtype="0" repeatCount="indefinite" fill="hold" nodeType="withEffect">
                                  <p:stCondLst>
                                    <p:cond delay="0"/>
                                  </p:stCondLst>
                                  <p:childTnLst>
                                    <p:animRot by="21600000">
                                      <p:cBhvr>
                                        <p:cTn id="17" dur="2500" fill="hold"/>
                                        <p:tgtEl>
                                          <p:spTgt spid="29"/>
                                        </p:tgtEl>
                                        <p:attrNameLst>
                                          <p:attrName>r</p:attrName>
                                        </p:attrNameLst>
                                      </p:cBhvr>
                                    </p:animRot>
                                  </p:childTnLst>
                                </p:cTn>
                              </p:par>
                              <p:par>
                                <p:cTn id="18" presetID="8" presetClass="emph" presetSubtype="0" repeatCount="indefinite" fill="hold" nodeType="withEffect">
                                  <p:stCondLst>
                                    <p:cond delay="0"/>
                                  </p:stCondLst>
                                  <p:childTnLst>
                                    <p:animRot by="21600000">
                                      <p:cBhvr>
                                        <p:cTn id="19" dur="2000" fill="hold"/>
                                        <p:tgtEl>
                                          <p:spTgt spid="31"/>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100"/>
                                        </p:tgtEl>
                                        <p:attrNameLst>
                                          <p:attrName>style.visibility</p:attrName>
                                        </p:attrNameLst>
                                      </p:cBhvr>
                                      <p:to>
                                        <p:strVal val="visible"/>
                                      </p:to>
                                    </p:set>
                                    <p:anim calcmode="lin" valueType="num">
                                      <p:cBhvr>
                                        <p:cTn id="24" dur="500" fill="hold"/>
                                        <p:tgtEl>
                                          <p:spTgt spid="100"/>
                                        </p:tgtEl>
                                        <p:attrNameLst>
                                          <p:attrName>ppt_w</p:attrName>
                                        </p:attrNameLst>
                                      </p:cBhvr>
                                      <p:tavLst>
                                        <p:tav tm="0">
                                          <p:val>
                                            <p:fltVal val="0"/>
                                          </p:val>
                                        </p:tav>
                                        <p:tav tm="100000">
                                          <p:val>
                                            <p:strVal val="#ppt_w"/>
                                          </p:val>
                                        </p:tav>
                                      </p:tavLst>
                                    </p:anim>
                                    <p:anim calcmode="lin" valueType="num">
                                      <p:cBhvr>
                                        <p:cTn id="25" dur="500" fill="hold"/>
                                        <p:tgtEl>
                                          <p:spTgt spid="100"/>
                                        </p:tgtEl>
                                        <p:attrNameLst>
                                          <p:attrName>ppt_h</p:attrName>
                                        </p:attrNameLst>
                                      </p:cBhvr>
                                      <p:tavLst>
                                        <p:tav tm="0">
                                          <p:val>
                                            <p:fltVal val="0"/>
                                          </p:val>
                                        </p:tav>
                                        <p:tav tm="100000">
                                          <p:val>
                                            <p:strVal val="#ppt_h"/>
                                          </p:val>
                                        </p:tav>
                                      </p:tavLst>
                                    </p:anim>
                                    <p:animEffect transition="in" filter="fade">
                                      <p:cBhvr>
                                        <p:cTn id="26" dur="500"/>
                                        <p:tgtEl>
                                          <p:spTgt spid="100"/>
                                        </p:tgtEl>
                                      </p:cBhvr>
                                    </p:animEffect>
                                  </p:childTnLst>
                                </p:cTn>
                              </p:par>
                            </p:childTnLst>
                          </p:cTn>
                        </p:par>
                        <p:par>
                          <p:cTn id="27" fill="hold">
                            <p:stCondLst>
                              <p:cond delay="500"/>
                            </p:stCondLst>
                            <p:childTnLst>
                              <p:par>
                                <p:cTn id="28" presetID="10" presetClass="entr" presetSubtype="0" fill="hold" nodeType="afterEffect">
                                  <p:stCondLst>
                                    <p:cond delay="0"/>
                                  </p:stCondLst>
                                  <p:childTnLst>
                                    <p:set>
                                      <p:cBhvr>
                                        <p:cTn id="29" dur="1" fill="hold">
                                          <p:stCondLst>
                                            <p:cond delay="0"/>
                                          </p:stCondLst>
                                        </p:cTn>
                                        <p:tgtEl>
                                          <p:spTgt spid="94">
                                            <p:txEl>
                                              <p:pRg st="0" end="0"/>
                                            </p:txEl>
                                          </p:spTgt>
                                        </p:tgtEl>
                                        <p:attrNameLst>
                                          <p:attrName>style.visibility</p:attrName>
                                        </p:attrNameLst>
                                      </p:cBhvr>
                                      <p:to>
                                        <p:strVal val="visible"/>
                                      </p:to>
                                    </p:set>
                                    <p:animEffect transition="in" filter="fade">
                                      <p:cBhvr>
                                        <p:cTn id="30" dur="1000"/>
                                        <p:tgtEl>
                                          <p:spTgt spid="94">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104"/>
                                        </p:tgtEl>
                                        <p:attrNameLst>
                                          <p:attrName>style.visibility</p:attrName>
                                        </p:attrNameLst>
                                      </p:cBhvr>
                                      <p:to>
                                        <p:strVal val="visible"/>
                                      </p:to>
                                    </p:set>
                                    <p:anim calcmode="lin" valueType="num">
                                      <p:cBhvr>
                                        <p:cTn id="35" dur="500" fill="hold"/>
                                        <p:tgtEl>
                                          <p:spTgt spid="104"/>
                                        </p:tgtEl>
                                        <p:attrNameLst>
                                          <p:attrName>ppt_w</p:attrName>
                                        </p:attrNameLst>
                                      </p:cBhvr>
                                      <p:tavLst>
                                        <p:tav tm="0">
                                          <p:val>
                                            <p:fltVal val="0"/>
                                          </p:val>
                                        </p:tav>
                                        <p:tav tm="100000">
                                          <p:val>
                                            <p:strVal val="#ppt_w"/>
                                          </p:val>
                                        </p:tav>
                                      </p:tavLst>
                                    </p:anim>
                                    <p:anim calcmode="lin" valueType="num">
                                      <p:cBhvr>
                                        <p:cTn id="36" dur="500" fill="hold"/>
                                        <p:tgtEl>
                                          <p:spTgt spid="104"/>
                                        </p:tgtEl>
                                        <p:attrNameLst>
                                          <p:attrName>ppt_h</p:attrName>
                                        </p:attrNameLst>
                                      </p:cBhvr>
                                      <p:tavLst>
                                        <p:tav tm="0">
                                          <p:val>
                                            <p:fltVal val="0"/>
                                          </p:val>
                                        </p:tav>
                                        <p:tav tm="100000">
                                          <p:val>
                                            <p:strVal val="#ppt_h"/>
                                          </p:val>
                                        </p:tav>
                                      </p:tavLst>
                                    </p:anim>
                                    <p:animEffect transition="in" filter="fade">
                                      <p:cBhvr>
                                        <p:cTn id="37" dur="500"/>
                                        <p:tgtEl>
                                          <p:spTgt spid="104"/>
                                        </p:tgtEl>
                                      </p:cBhvr>
                                    </p:animEffect>
                                  </p:childTnLst>
                                </p:cTn>
                              </p:par>
                            </p:childTnLst>
                          </p:cTn>
                        </p:par>
                        <p:par>
                          <p:cTn id="38" fill="hold">
                            <p:stCondLst>
                              <p:cond delay="500"/>
                            </p:stCondLst>
                            <p:childTnLst>
                              <p:par>
                                <p:cTn id="39" presetID="10" presetClass="entr" presetSubtype="0" fill="hold" grpId="0" nodeType="afterEffect">
                                  <p:stCondLst>
                                    <p:cond delay="0"/>
                                  </p:stCondLst>
                                  <p:childTnLst>
                                    <p:set>
                                      <p:cBhvr>
                                        <p:cTn id="40" dur="1" fill="hold">
                                          <p:stCondLst>
                                            <p:cond delay="0"/>
                                          </p:stCondLst>
                                        </p:cTn>
                                        <p:tgtEl>
                                          <p:spTgt spid="98"/>
                                        </p:tgtEl>
                                        <p:attrNameLst>
                                          <p:attrName>style.visibility</p:attrName>
                                        </p:attrNameLst>
                                      </p:cBhvr>
                                      <p:to>
                                        <p:strVal val="visible"/>
                                      </p:to>
                                    </p:set>
                                    <p:animEffect transition="in" filter="fade">
                                      <p:cBhvr>
                                        <p:cTn id="41" dur="1000"/>
                                        <p:tgtEl>
                                          <p:spTgt spid="98"/>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nodeType="clickEffect">
                                  <p:stCondLst>
                                    <p:cond delay="0"/>
                                  </p:stCondLst>
                                  <p:childTnLst>
                                    <p:set>
                                      <p:cBhvr>
                                        <p:cTn id="45" dur="1" fill="hold">
                                          <p:stCondLst>
                                            <p:cond delay="0"/>
                                          </p:stCondLst>
                                        </p:cTn>
                                        <p:tgtEl>
                                          <p:spTgt spid="108"/>
                                        </p:tgtEl>
                                        <p:attrNameLst>
                                          <p:attrName>style.visibility</p:attrName>
                                        </p:attrNameLst>
                                      </p:cBhvr>
                                      <p:to>
                                        <p:strVal val="visible"/>
                                      </p:to>
                                    </p:set>
                                    <p:anim calcmode="lin" valueType="num">
                                      <p:cBhvr>
                                        <p:cTn id="46" dur="500" fill="hold"/>
                                        <p:tgtEl>
                                          <p:spTgt spid="108"/>
                                        </p:tgtEl>
                                        <p:attrNameLst>
                                          <p:attrName>ppt_w</p:attrName>
                                        </p:attrNameLst>
                                      </p:cBhvr>
                                      <p:tavLst>
                                        <p:tav tm="0">
                                          <p:val>
                                            <p:fltVal val="0"/>
                                          </p:val>
                                        </p:tav>
                                        <p:tav tm="100000">
                                          <p:val>
                                            <p:strVal val="#ppt_w"/>
                                          </p:val>
                                        </p:tav>
                                      </p:tavLst>
                                    </p:anim>
                                    <p:anim calcmode="lin" valueType="num">
                                      <p:cBhvr>
                                        <p:cTn id="47" dur="500" fill="hold"/>
                                        <p:tgtEl>
                                          <p:spTgt spid="108"/>
                                        </p:tgtEl>
                                        <p:attrNameLst>
                                          <p:attrName>ppt_h</p:attrName>
                                        </p:attrNameLst>
                                      </p:cBhvr>
                                      <p:tavLst>
                                        <p:tav tm="0">
                                          <p:val>
                                            <p:fltVal val="0"/>
                                          </p:val>
                                        </p:tav>
                                        <p:tav tm="100000">
                                          <p:val>
                                            <p:strVal val="#ppt_h"/>
                                          </p:val>
                                        </p:tav>
                                      </p:tavLst>
                                    </p:anim>
                                    <p:animEffect transition="in" filter="fade">
                                      <p:cBhvr>
                                        <p:cTn id="48" dur="500"/>
                                        <p:tgtEl>
                                          <p:spTgt spid="108"/>
                                        </p:tgtEl>
                                      </p:cBhvr>
                                    </p:animEffect>
                                  </p:childTnLst>
                                </p:cTn>
                              </p:par>
                            </p:childTnLst>
                          </p:cTn>
                        </p:par>
                        <p:par>
                          <p:cTn id="49" fill="hold">
                            <p:stCondLst>
                              <p:cond delay="500"/>
                            </p:stCondLst>
                            <p:childTnLst>
                              <p:par>
                                <p:cTn id="50" presetID="10" presetClass="entr" presetSubtype="0" fill="hold" grpId="0" nodeType="afterEffect">
                                  <p:stCondLst>
                                    <p:cond delay="0"/>
                                  </p:stCondLst>
                                  <p:childTnLst>
                                    <p:set>
                                      <p:cBhvr>
                                        <p:cTn id="51" dur="1" fill="hold">
                                          <p:stCondLst>
                                            <p:cond delay="0"/>
                                          </p:stCondLst>
                                        </p:cTn>
                                        <p:tgtEl>
                                          <p:spTgt spid="99"/>
                                        </p:tgtEl>
                                        <p:attrNameLst>
                                          <p:attrName>style.visibility</p:attrName>
                                        </p:attrNameLst>
                                      </p:cBhvr>
                                      <p:to>
                                        <p:strVal val="visible"/>
                                      </p:to>
                                    </p:set>
                                    <p:animEffect transition="in" filter="fade">
                                      <p:cBhvr>
                                        <p:cTn id="52" dur="1000"/>
                                        <p:tgtEl>
                                          <p:spTgt spid="99"/>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nodeType="clickEffect">
                                  <p:stCondLst>
                                    <p:cond delay="0"/>
                                  </p:stCondLst>
                                  <p:childTnLst>
                                    <p:set>
                                      <p:cBhvr>
                                        <p:cTn id="56" dur="1" fill="hold">
                                          <p:stCondLst>
                                            <p:cond delay="0"/>
                                          </p:stCondLst>
                                        </p:cTn>
                                        <p:tgtEl>
                                          <p:spTgt spid="48"/>
                                        </p:tgtEl>
                                        <p:attrNameLst>
                                          <p:attrName>style.visibility</p:attrName>
                                        </p:attrNameLst>
                                      </p:cBhvr>
                                      <p:to>
                                        <p:strVal val="visible"/>
                                      </p:to>
                                    </p:set>
                                    <p:anim calcmode="lin" valueType="num">
                                      <p:cBhvr>
                                        <p:cTn id="57" dur="500" fill="hold"/>
                                        <p:tgtEl>
                                          <p:spTgt spid="48"/>
                                        </p:tgtEl>
                                        <p:attrNameLst>
                                          <p:attrName>ppt_w</p:attrName>
                                        </p:attrNameLst>
                                      </p:cBhvr>
                                      <p:tavLst>
                                        <p:tav tm="0">
                                          <p:val>
                                            <p:fltVal val="0"/>
                                          </p:val>
                                        </p:tav>
                                        <p:tav tm="100000">
                                          <p:val>
                                            <p:strVal val="#ppt_w"/>
                                          </p:val>
                                        </p:tav>
                                      </p:tavLst>
                                    </p:anim>
                                    <p:anim calcmode="lin" valueType="num">
                                      <p:cBhvr>
                                        <p:cTn id="58" dur="500" fill="hold"/>
                                        <p:tgtEl>
                                          <p:spTgt spid="48"/>
                                        </p:tgtEl>
                                        <p:attrNameLst>
                                          <p:attrName>ppt_h</p:attrName>
                                        </p:attrNameLst>
                                      </p:cBhvr>
                                      <p:tavLst>
                                        <p:tav tm="0">
                                          <p:val>
                                            <p:fltVal val="0"/>
                                          </p:val>
                                        </p:tav>
                                        <p:tav tm="100000">
                                          <p:val>
                                            <p:strVal val="#ppt_h"/>
                                          </p:val>
                                        </p:tav>
                                      </p:tavLst>
                                    </p:anim>
                                    <p:animEffect transition="in" filter="fade">
                                      <p:cBhvr>
                                        <p:cTn id="59" dur="500"/>
                                        <p:tgtEl>
                                          <p:spTgt spid="48"/>
                                        </p:tgtEl>
                                      </p:cBhvr>
                                    </p:animEffect>
                                  </p:childTnLst>
                                </p:cTn>
                              </p:par>
                            </p:childTnLst>
                          </p:cTn>
                        </p:par>
                        <p:par>
                          <p:cTn id="60" fill="hold">
                            <p:stCondLst>
                              <p:cond delay="500"/>
                            </p:stCondLst>
                            <p:childTnLst>
                              <p:par>
                                <p:cTn id="61" presetID="10" presetClass="entr" presetSubtype="0" fill="hold" grpId="0" nodeType="after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fade">
                                      <p:cBhvr>
                                        <p:cTn id="63" dur="10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98" grpId="0"/>
      <p:bldP spid="99" grpId="0"/>
      <p:bldP spid="6" grpId="0" animBg="1"/>
      <p:bldP spid="4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xmlns="" id="{73650BAF-1624-4F46-81C3-F83D7B775E8B}"/>
              </a:ext>
            </a:extLst>
          </p:cNvPr>
          <p:cNvGrpSpPr/>
          <p:nvPr/>
        </p:nvGrpSpPr>
        <p:grpSpPr>
          <a:xfrm>
            <a:off x="8116862" y="4124016"/>
            <a:ext cx="3536519" cy="2137049"/>
            <a:chOff x="8405129" y="4124016"/>
            <a:chExt cx="2581657" cy="2137049"/>
          </a:xfrm>
        </p:grpSpPr>
        <p:sp>
          <p:nvSpPr>
            <p:cNvPr id="65" name="Rectangle 64">
              <a:extLst>
                <a:ext uri="{FF2B5EF4-FFF2-40B4-BE49-F238E27FC236}">
                  <a16:creationId xmlns:a16="http://schemas.microsoft.com/office/drawing/2014/main" xmlns="" id="{F60785E1-920B-4EE8-9BC6-3746616CC910}"/>
                </a:ext>
              </a:extLst>
            </p:cNvPr>
            <p:cNvSpPr/>
            <p:nvPr/>
          </p:nvSpPr>
          <p:spPr>
            <a:xfrm>
              <a:off x="8405129" y="4124016"/>
              <a:ext cx="2581657" cy="2108130"/>
            </a:xfrm>
            <a:prstGeom prst="rect">
              <a:avLst/>
            </a:prstGeom>
            <a:solidFill>
              <a:schemeClr val="accent2">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7" name="Rectangle 66">
              <a:extLst>
                <a:ext uri="{FF2B5EF4-FFF2-40B4-BE49-F238E27FC236}">
                  <a16:creationId xmlns:a16="http://schemas.microsoft.com/office/drawing/2014/main" xmlns="" id="{D8DC2590-32A9-4AC3-A758-CB767519188D}"/>
                </a:ext>
              </a:extLst>
            </p:cNvPr>
            <p:cNvSpPr/>
            <p:nvPr/>
          </p:nvSpPr>
          <p:spPr>
            <a:xfrm>
              <a:off x="8405129" y="6181416"/>
              <a:ext cx="2581657" cy="7964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grpSp>
        <p:nvGrpSpPr>
          <p:cNvPr id="4" name="Group 3">
            <a:extLst>
              <a:ext uri="{FF2B5EF4-FFF2-40B4-BE49-F238E27FC236}">
                <a16:creationId xmlns:a16="http://schemas.microsoft.com/office/drawing/2014/main" xmlns="" id="{644E2700-6F9A-4B13-83EB-C99A694DB168}"/>
              </a:ext>
            </a:extLst>
          </p:cNvPr>
          <p:cNvGrpSpPr/>
          <p:nvPr/>
        </p:nvGrpSpPr>
        <p:grpSpPr>
          <a:xfrm>
            <a:off x="821267" y="4124016"/>
            <a:ext cx="3268742" cy="2137049"/>
            <a:chOff x="1220085" y="4124016"/>
            <a:chExt cx="2581657" cy="2137049"/>
          </a:xfrm>
        </p:grpSpPr>
        <p:sp>
          <p:nvSpPr>
            <p:cNvPr id="61" name="Rectangle 60">
              <a:extLst>
                <a:ext uri="{FF2B5EF4-FFF2-40B4-BE49-F238E27FC236}">
                  <a16:creationId xmlns:a16="http://schemas.microsoft.com/office/drawing/2014/main" xmlns="" id="{081ED8F9-FA35-46E4-A111-6E26EEF77E2D}"/>
                </a:ext>
              </a:extLst>
            </p:cNvPr>
            <p:cNvSpPr/>
            <p:nvPr/>
          </p:nvSpPr>
          <p:spPr>
            <a:xfrm>
              <a:off x="1220085" y="4124016"/>
              <a:ext cx="2581657" cy="2108130"/>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0" name="Rectangle 49">
              <a:extLst>
                <a:ext uri="{FF2B5EF4-FFF2-40B4-BE49-F238E27FC236}">
                  <a16:creationId xmlns:a16="http://schemas.microsoft.com/office/drawing/2014/main" xmlns="" id="{AB10E3E3-BD8F-40FF-8E28-66FEC53D2FE3}"/>
                </a:ext>
              </a:extLst>
            </p:cNvPr>
            <p:cNvSpPr/>
            <p:nvPr/>
          </p:nvSpPr>
          <p:spPr>
            <a:xfrm>
              <a:off x="1220085" y="6181416"/>
              <a:ext cx="2581657" cy="7964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grpSp>
        <p:nvGrpSpPr>
          <p:cNvPr id="3" name="Group 2">
            <a:extLst>
              <a:ext uri="{FF2B5EF4-FFF2-40B4-BE49-F238E27FC236}">
                <a16:creationId xmlns:a16="http://schemas.microsoft.com/office/drawing/2014/main" xmlns="" id="{758A07F6-9686-4B7B-87BB-CDD861143399}"/>
              </a:ext>
            </a:extLst>
          </p:cNvPr>
          <p:cNvGrpSpPr/>
          <p:nvPr/>
        </p:nvGrpSpPr>
        <p:grpSpPr>
          <a:xfrm>
            <a:off x="4442938" y="4124016"/>
            <a:ext cx="3320995" cy="2137049"/>
            <a:chOff x="4442938" y="4124016"/>
            <a:chExt cx="3320995" cy="2137049"/>
          </a:xfrm>
        </p:grpSpPr>
        <p:sp>
          <p:nvSpPr>
            <p:cNvPr id="62" name="Rectangle 61">
              <a:extLst>
                <a:ext uri="{FF2B5EF4-FFF2-40B4-BE49-F238E27FC236}">
                  <a16:creationId xmlns:a16="http://schemas.microsoft.com/office/drawing/2014/main" xmlns="" id="{87210F91-94DD-45E7-B551-F12A6A500EBA}"/>
                </a:ext>
              </a:extLst>
            </p:cNvPr>
            <p:cNvSpPr/>
            <p:nvPr/>
          </p:nvSpPr>
          <p:spPr>
            <a:xfrm>
              <a:off x="4442938" y="4124016"/>
              <a:ext cx="3320995" cy="2108130"/>
            </a:xfrm>
            <a:prstGeom prst="rect">
              <a:avLst/>
            </a:prstGeom>
            <a:solidFill>
              <a:schemeClr val="accent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4" name="Rectangle 63">
              <a:extLst>
                <a:ext uri="{FF2B5EF4-FFF2-40B4-BE49-F238E27FC236}">
                  <a16:creationId xmlns:a16="http://schemas.microsoft.com/office/drawing/2014/main" xmlns="" id="{88C069E6-A4D4-4420-9161-D0167DC96E62}"/>
                </a:ext>
              </a:extLst>
            </p:cNvPr>
            <p:cNvSpPr/>
            <p:nvPr/>
          </p:nvSpPr>
          <p:spPr>
            <a:xfrm>
              <a:off x="4442938" y="6181416"/>
              <a:ext cx="3320995" cy="796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sp>
        <p:nvSpPr>
          <p:cNvPr id="2" name="Rectangle 1">
            <a:extLst>
              <a:ext uri="{FF2B5EF4-FFF2-40B4-BE49-F238E27FC236}">
                <a16:creationId xmlns:a16="http://schemas.microsoft.com/office/drawing/2014/main" xmlns="" id="{9B8C1B79-74CD-4966-8BAA-84F8C87CB299}"/>
              </a:ext>
            </a:extLst>
          </p:cNvPr>
          <p:cNvSpPr/>
          <p:nvPr/>
        </p:nvSpPr>
        <p:spPr>
          <a:xfrm>
            <a:off x="888390" y="0"/>
            <a:ext cx="10344572" cy="40358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xmlns="" id="{B6A30D08-554D-46D9-ACD6-6FF2C85BBB60}"/>
              </a:ext>
            </a:extLst>
          </p:cNvPr>
          <p:cNvGrpSpPr/>
          <p:nvPr/>
        </p:nvGrpSpPr>
        <p:grpSpPr>
          <a:xfrm>
            <a:off x="4428067" y="2012073"/>
            <a:ext cx="3335866" cy="1896460"/>
            <a:chOff x="5511800" y="3492501"/>
            <a:chExt cx="776289" cy="441325"/>
          </a:xfrm>
          <a:solidFill>
            <a:schemeClr val="accent1"/>
          </a:solidFill>
        </p:grpSpPr>
        <p:sp>
          <p:nvSpPr>
            <p:cNvPr id="6" name="Freeform 5">
              <a:extLst>
                <a:ext uri="{FF2B5EF4-FFF2-40B4-BE49-F238E27FC236}">
                  <a16:creationId xmlns:a16="http://schemas.microsoft.com/office/drawing/2014/main" xmlns="" id="{483D707F-AF49-4F71-A816-1008D5145F13}"/>
                </a:ext>
              </a:extLst>
            </p:cNvPr>
            <p:cNvSpPr>
              <a:spLocks/>
            </p:cNvSpPr>
            <p:nvPr/>
          </p:nvSpPr>
          <p:spPr bwMode="auto">
            <a:xfrm>
              <a:off x="5709865" y="3732213"/>
              <a:ext cx="383352" cy="201613"/>
            </a:xfrm>
            <a:custGeom>
              <a:avLst/>
              <a:gdLst>
                <a:gd name="T0" fmla="*/ 0 w 270"/>
                <a:gd name="T1" fmla="*/ 143 h 143"/>
                <a:gd name="T2" fmla="*/ 61 w 270"/>
                <a:gd name="T3" fmla="*/ 31 h 143"/>
                <a:gd name="T4" fmla="*/ 206 w 270"/>
                <a:gd name="T5" fmla="*/ 30 h 143"/>
                <a:gd name="T6" fmla="*/ 270 w 270"/>
                <a:gd name="T7" fmla="*/ 143 h 143"/>
                <a:gd name="T8" fmla="*/ 0 w 270"/>
                <a:gd name="T9" fmla="*/ 143 h 143"/>
              </a:gdLst>
              <a:ahLst/>
              <a:cxnLst>
                <a:cxn ang="0">
                  <a:pos x="T0" y="T1"/>
                </a:cxn>
                <a:cxn ang="0">
                  <a:pos x="T2" y="T3"/>
                </a:cxn>
                <a:cxn ang="0">
                  <a:pos x="T4" y="T5"/>
                </a:cxn>
                <a:cxn ang="0">
                  <a:pos x="T6" y="T7"/>
                </a:cxn>
                <a:cxn ang="0">
                  <a:pos x="T8" y="T9"/>
                </a:cxn>
              </a:cxnLst>
              <a:rect l="0" t="0" r="r" b="b"/>
              <a:pathLst>
                <a:path w="270" h="143">
                  <a:moveTo>
                    <a:pt x="0" y="143"/>
                  </a:moveTo>
                  <a:cubicBezTo>
                    <a:pt x="2" y="96"/>
                    <a:pt x="21" y="57"/>
                    <a:pt x="61" y="31"/>
                  </a:cubicBezTo>
                  <a:cubicBezTo>
                    <a:pt x="108" y="1"/>
                    <a:pt x="158" y="0"/>
                    <a:pt x="206" y="30"/>
                  </a:cubicBezTo>
                  <a:cubicBezTo>
                    <a:pt x="248" y="55"/>
                    <a:pt x="268" y="94"/>
                    <a:pt x="270" y="143"/>
                  </a:cubicBezTo>
                  <a:cubicBezTo>
                    <a:pt x="180" y="143"/>
                    <a:pt x="90" y="143"/>
                    <a:pt x="0" y="14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7" name="Freeform 6">
              <a:extLst>
                <a:ext uri="{FF2B5EF4-FFF2-40B4-BE49-F238E27FC236}">
                  <a16:creationId xmlns:a16="http://schemas.microsoft.com/office/drawing/2014/main" xmlns="" id="{AEE2F063-84A0-48F6-9D4D-A0E4ECAAE872}"/>
                </a:ext>
              </a:extLst>
            </p:cNvPr>
            <p:cNvSpPr>
              <a:spLocks/>
            </p:cNvSpPr>
            <p:nvPr/>
          </p:nvSpPr>
          <p:spPr bwMode="auto">
            <a:xfrm>
              <a:off x="5786536" y="3492501"/>
              <a:ext cx="226818" cy="220663"/>
            </a:xfrm>
            <a:custGeom>
              <a:avLst/>
              <a:gdLst>
                <a:gd name="T0" fmla="*/ 79 w 158"/>
                <a:gd name="T1" fmla="*/ 157 h 157"/>
                <a:gd name="T2" fmla="*/ 0 w 158"/>
                <a:gd name="T3" fmla="*/ 78 h 157"/>
                <a:gd name="T4" fmla="*/ 79 w 158"/>
                <a:gd name="T5" fmla="*/ 0 h 157"/>
                <a:gd name="T6" fmla="*/ 157 w 158"/>
                <a:gd name="T7" fmla="*/ 79 h 157"/>
                <a:gd name="T8" fmla="*/ 79 w 158"/>
                <a:gd name="T9" fmla="*/ 157 h 157"/>
              </a:gdLst>
              <a:ahLst/>
              <a:cxnLst>
                <a:cxn ang="0">
                  <a:pos x="T0" y="T1"/>
                </a:cxn>
                <a:cxn ang="0">
                  <a:pos x="T2" y="T3"/>
                </a:cxn>
                <a:cxn ang="0">
                  <a:pos x="T4" y="T5"/>
                </a:cxn>
                <a:cxn ang="0">
                  <a:pos x="T6" y="T7"/>
                </a:cxn>
                <a:cxn ang="0">
                  <a:pos x="T8" y="T9"/>
                </a:cxn>
              </a:cxnLst>
              <a:rect l="0" t="0" r="r" b="b"/>
              <a:pathLst>
                <a:path w="158" h="157">
                  <a:moveTo>
                    <a:pt x="79" y="157"/>
                  </a:moveTo>
                  <a:cubicBezTo>
                    <a:pt x="36" y="157"/>
                    <a:pt x="0" y="122"/>
                    <a:pt x="0" y="78"/>
                  </a:cubicBezTo>
                  <a:cubicBezTo>
                    <a:pt x="1" y="35"/>
                    <a:pt x="35" y="0"/>
                    <a:pt x="79" y="0"/>
                  </a:cubicBezTo>
                  <a:cubicBezTo>
                    <a:pt x="123" y="0"/>
                    <a:pt x="158" y="35"/>
                    <a:pt x="157" y="79"/>
                  </a:cubicBezTo>
                  <a:cubicBezTo>
                    <a:pt x="157" y="122"/>
                    <a:pt x="122" y="157"/>
                    <a:pt x="79" y="15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 name="Freeform 7">
              <a:extLst>
                <a:ext uri="{FF2B5EF4-FFF2-40B4-BE49-F238E27FC236}">
                  <a16:creationId xmlns:a16="http://schemas.microsoft.com/office/drawing/2014/main" xmlns="" id="{2CB61DF6-D1C9-4F09-B15A-8C7236196015}"/>
                </a:ext>
              </a:extLst>
            </p:cNvPr>
            <p:cNvSpPr>
              <a:spLocks/>
            </p:cNvSpPr>
            <p:nvPr/>
          </p:nvSpPr>
          <p:spPr bwMode="auto">
            <a:xfrm>
              <a:off x="5575692" y="3556001"/>
              <a:ext cx="191676" cy="188913"/>
            </a:xfrm>
            <a:custGeom>
              <a:avLst/>
              <a:gdLst>
                <a:gd name="T0" fmla="*/ 134 w 135"/>
                <a:gd name="T1" fmla="*/ 67 h 135"/>
                <a:gd name="T2" fmla="*/ 68 w 135"/>
                <a:gd name="T3" fmla="*/ 134 h 135"/>
                <a:gd name="T4" fmla="*/ 0 w 135"/>
                <a:gd name="T5" fmla="*/ 67 h 135"/>
                <a:gd name="T6" fmla="*/ 67 w 135"/>
                <a:gd name="T7" fmla="*/ 0 h 135"/>
                <a:gd name="T8" fmla="*/ 134 w 135"/>
                <a:gd name="T9" fmla="*/ 67 h 135"/>
              </a:gdLst>
              <a:ahLst/>
              <a:cxnLst>
                <a:cxn ang="0">
                  <a:pos x="T0" y="T1"/>
                </a:cxn>
                <a:cxn ang="0">
                  <a:pos x="T2" y="T3"/>
                </a:cxn>
                <a:cxn ang="0">
                  <a:pos x="T4" y="T5"/>
                </a:cxn>
                <a:cxn ang="0">
                  <a:pos x="T6" y="T7"/>
                </a:cxn>
                <a:cxn ang="0">
                  <a:pos x="T8" y="T9"/>
                </a:cxn>
              </a:cxnLst>
              <a:rect l="0" t="0" r="r" b="b"/>
              <a:pathLst>
                <a:path w="135" h="135">
                  <a:moveTo>
                    <a:pt x="134" y="67"/>
                  </a:moveTo>
                  <a:cubicBezTo>
                    <a:pt x="135" y="104"/>
                    <a:pt x="104" y="134"/>
                    <a:pt x="68" y="134"/>
                  </a:cubicBezTo>
                  <a:cubicBezTo>
                    <a:pt x="31" y="135"/>
                    <a:pt x="0" y="105"/>
                    <a:pt x="0" y="67"/>
                  </a:cubicBezTo>
                  <a:cubicBezTo>
                    <a:pt x="0" y="30"/>
                    <a:pt x="29" y="0"/>
                    <a:pt x="67" y="0"/>
                  </a:cubicBezTo>
                  <a:cubicBezTo>
                    <a:pt x="104" y="0"/>
                    <a:pt x="135" y="31"/>
                    <a:pt x="134" y="6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9" name="Freeform 8">
              <a:extLst>
                <a:ext uri="{FF2B5EF4-FFF2-40B4-BE49-F238E27FC236}">
                  <a16:creationId xmlns:a16="http://schemas.microsoft.com/office/drawing/2014/main" xmlns="" id="{A9284572-1819-42A4-ACD1-056DE326904F}"/>
                </a:ext>
              </a:extLst>
            </p:cNvPr>
            <p:cNvSpPr>
              <a:spLocks/>
            </p:cNvSpPr>
            <p:nvPr/>
          </p:nvSpPr>
          <p:spPr bwMode="auto">
            <a:xfrm>
              <a:off x="6032521" y="3556001"/>
              <a:ext cx="191676" cy="188913"/>
            </a:xfrm>
            <a:custGeom>
              <a:avLst/>
              <a:gdLst>
                <a:gd name="T0" fmla="*/ 1 w 135"/>
                <a:gd name="T1" fmla="*/ 67 h 134"/>
                <a:gd name="T2" fmla="*/ 68 w 135"/>
                <a:gd name="T3" fmla="*/ 0 h 134"/>
                <a:gd name="T4" fmla="*/ 135 w 135"/>
                <a:gd name="T5" fmla="*/ 67 h 134"/>
                <a:gd name="T6" fmla="*/ 68 w 135"/>
                <a:gd name="T7" fmla="*/ 134 h 134"/>
                <a:gd name="T8" fmla="*/ 1 w 135"/>
                <a:gd name="T9" fmla="*/ 67 h 134"/>
              </a:gdLst>
              <a:ahLst/>
              <a:cxnLst>
                <a:cxn ang="0">
                  <a:pos x="T0" y="T1"/>
                </a:cxn>
                <a:cxn ang="0">
                  <a:pos x="T2" y="T3"/>
                </a:cxn>
                <a:cxn ang="0">
                  <a:pos x="T4" y="T5"/>
                </a:cxn>
                <a:cxn ang="0">
                  <a:pos x="T6" y="T7"/>
                </a:cxn>
                <a:cxn ang="0">
                  <a:pos x="T8" y="T9"/>
                </a:cxn>
              </a:cxnLst>
              <a:rect l="0" t="0" r="r" b="b"/>
              <a:pathLst>
                <a:path w="135" h="134">
                  <a:moveTo>
                    <a:pt x="1" y="67"/>
                  </a:moveTo>
                  <a:cubicBezTo>
                    <a:pt x="0" y="31"/>
                    <a:pt x="30" y="0"/>
                    <a:pt x="68" y="0"/>
                  </a:cubicBezTo>
                  <a:cubicBezTo>
                    <a:pt x="105" y="0"/>
                    <a:pt x="135" y="30"/>
                    <a:pt x="135" y="67"/>
                  </a:cubicBezTo>
                  <a:cubicBezTo>
                    <a:pt x="135" y="105"/>
                    <a:pt x="104" y="134"/>
                    <a:pt x="68" y="134"/>
                  </a:cubicBezTo>
                  <a:cubicBezTo>
                    <a:pt x="31" y="134"/>
                    <a:pt x="0" y="104"/>
                    <a:pt x="1" y="6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0" name="Freeform 9">
              <a:extLst>
                <a:ext uri="{FF2B5EF4-FFF2-40B4-BE49-F238E27FC236}">
                  <a16:creationId xmlns:a16="http://schemas.microsoft.com/office/drawing/2014/main" xmlns="" id="{8FC38E3E-38AB-4809-A48F-C5BE7AF95ADC}"/>
                </a:ext>
              </a:extLst>
            </p:cNvPr>
            <p:cNvSpPr>
              <a:spLocks/>
            </p:cNvSpPr>
            <p:nvPr/>
          </p:nvSpPr>
          <p:spPr bwMode="auto">
            <a:xfrm>
              <a:off x="6061271" y="3754438"/>
              <a:ext cx="226818" cy="179388"/>
            </a:xfrm>
            <a:custGeom>
              <a:avLst/>
              <a:gdLst>
                <a:gd name="T0" fmla="*/ 155 w 161"/>
                <a:gd name="T1" fmla="*/ 128 h 128"/>
                <a:gd name="T2" fmla="*/ 45 w 161"/>
                <a:gd name="T3" fmla="*/ 128 h 128"/>
                <a:gd name="T4" fmla="*/ 0 w 161"/>
                <a:gd name="T5" fmla="*/ 18 h 128"/>
                <a:gd name="T6" fmla="*/ 103 w 161"/>
                <a:gd name="T7" fmla="*/ 20 h 128"/>
                <a:gd name="T8" fmla="*/ 155 w 161"/>
                <a:gd name="T9" fmla="*/ 128 h 128"/>
              </a:gdLst>
              <a:ahLst/>
              <a:cxnLst>
                <a:cxn ang="0">
                  <a:pos x="T0" y="T1"/>
                </a:cxn>
                <a:cxn ang="0">
                  <a:pos x="T2" y="T3"/>
                </a:cxn>
                <a:cxn ang="0">
                  <a:pos x="T4" y="T5"/>
                </a:cxn>
                <a:cxn ang="0">
                  <a:pos x="T6" y="T7"/>
                </a:cxn>
                <a:cxn ang="0">
                  <a:pos x="T8" y="T9"/>
                </a:cxn>
              </a:cxnLst>
              <a:rect l="0" t="0" r="r" b="b"/>
              <a:pathLst>
                <a:path w="161" h="128">
                  <a:moveTo>
                    <a:pt x="155" y="128"/>
                  </a:moveTo>
                  <a:cubicBezTo>
                    <a:pt x="119" y="128"/>
                    <a:pt x="82" y="128"/>
                    <a:pt x="45" y="128"/>
                  </a:cubicBezTo>
                  <a:cubicBezTo>
                    <a:pt x="44" y="86"/>
                    <a:pt x="29" y="49"/>
                    <a:pt x="0" y="18"/>
                  </a:cubicBezTo>
                  <a:cubicBezTo>
                    <a:pt x="25" y="3"/>
                    <a:pt x="69" y="0"/>
                    <a:pt x="103" y="20"/>
                  </a:cubicBezTo>
                  <a:cubicBezTo>
                    <a:pt x="144" y="45"/>
                    <a:pt x="161" y="89"/>
                    <a:pt x="155" y="12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1" name="Freeform 10">
              <a:extLst>
                <a:ext uri="{FF2B5EF4-FFF2-40B4-BE49-F238E27FC236}">
                  <a16:creationId xmlns:a16="http://schemas.microsoft.com/office/drawing/2014/main" xmlns="" id="{2B30E97C-D917-4201-A641-32B05BB7D263}"/>
                </a:ext>
              </a:extLst>
            </p:cNvPr>
            <p:cNvSpPr>
              <a:spLocks/>
            </p:cNvSpPr>
            <p:nvPr/>
          </p:nvSpPr>
          <p:spPr bwMode="auto">
            <a:xfrm>
              <a:off x="5511800" y="3754438"/>
              <a:ext cx="226818" cy="179388"/>
            </a:xfrm>
            <a:custGeom>
              <a:avLst/>
              <a:gdLst>
                <a:gd name="T0" fmla="*/ 6 w 161"/>
                <a:gd name="T1" fmla="*/ 128 h 128"/>
                <a:gd name="T2" fmla="*/ 116 w 161"/>
                <a:gd name="T3" fmla="*/ 128 h 128"/>
                <a:gd name="T4" fmla="*/ 161 w 161"/>
                <a:gd name="T5" fmla="*/ 18 h 128"/>
                <a:gd name="T6" fmla="*/ 58 w 161"/>
                <a:gd name="T7" fmla="*/ 20 h 128"/>
                <a:gd name="T8" fmla="*/ 6 w 161"/>
                <a:gd name="T9" fmla="*/ 128 h 128"/>
              </a:gdLst>
              <a:ahLst/>
              <a:cxnLst>
                <a:cxn ang="0">
                  <a:pos x="T0" y="T1"/>
                </a:cxn>
                <a:cxn ang="0">
                  <a:pos x="T2" y="T3"/>
                </a:cxn>
                <a:cxn ang="0">
                  <a:pos x="T4" y="T5"/>
                </a:cxn>
                <a:cxn ang="0">
                  <a:pos x="T6" y="T7"/>
                </a:cxn>
                <a:cxn ang="0">
                  <a:pos x="T8" y="T9"/>
                </a:cxn>
              </a:cxnLst>
              <a:rect l="0" t="0" r="r" b="b"/>
              <a:pathLst>
                <a:path w="161" h="128">
                  <a:moveTo>
                    <a:pt x="6" y="128"/>
                  </a:moveTo>
                  <a:cubicBezTo>
                    <a:pt x="42" y="128"/>
                    <a:pt x="79" y="128"/>
                    <a:pt x="116" y="128"/>
                  </a:cubicBezTo>
                  <a:cubicBezTo>
                    <a:pt x="117" y="86"/>
                    <a:pt x="132" y="49"/>
                    <a:pt x="161" y="18"/>
                  </a:cubicBezTo>
                  <a:cubicBezTo>
                    <a:pt x="136" y="3"/>
                    <a:pt x="92" y="0"/>
                    <a:pt x="58" y="20"/>
                  </a:cubicBezTo>
                  <a:cubicBezTo>
                    <a:pt x="17" y="45"/>
                    <a:pt x="0" y="89"/>
                    <a:pt x="6" y="12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sp>
        <p:nvSpPr>
          <p:cNvPr id="30" name="TextBox 29">
            <a:extLst>
              <a:ext uri="{FF2B5EF4-FFF2-40B4-BE49-F238E27FC236}">
                <a16:creationId xmlns:a16="http://schemas.microsoft.com/office/drawing/2014/main" xmlns="" id="{366288A5-37A7-479D-9050-4535FE30645D}"/>
              </a:ext>
            </a:extLst>
          </p:cNvPr>
          <p:cNvSpPr txBox="1"/>
          <p:nvPr/>
        </p:nvSpPr>
        <p:spPr>
          <a:xfrm>
            <a:off x="779522" y="121919"/>
            <a:ext cx="10667606"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5400" dirty="0" smtClean="0">
                <a:solidFill>
                  <a:srgbClr val="FFFFFF"/>
                </a:solidFill>
                <a:latin typeface="Noto Sans" panose="020B0502040504020204" pitchFamily="34"/>
                <a:ea typeface="Noto Sans" panose="020B0502040504020204" pitchFamily="34"/>
                <a:cs typeface="Noto Sans" panose="020B0502040504020204" pitchFamily="34"/>
              </a:rPr>
              <a:t>E-Sınav </a:t>
            </a:r>
            <a:r>
              <a:rPr lang="tr-TR" sz="5400" dirty="0" err="1" smtClean="0">
                <a:solidFill>
                  <a:srgbClr val="FFFFFF"/>
                </a:solidFill>
                <a:latin typeface="Noto Sans" panose="020B0502040504020204" pitchFamily="34"/>
                <a:ea typeface="Noto Sans" panose="020B0502040504020204" pitchFamily="34"/>
                <a:cs typeface="Noto Sans" panose="020B0502040504020204" pitchFamily="34"/>
              </a:rPr>
              <a:t>Görevdirme</a:t>
            </a:r>
            <a:r>
              <a:rPr lang="tr-TR" sz="5400" dirty="0" smtClean="0">
                <a:solidFill>
                  <a:srgbClr val="FFFFFF"/>
                </a:solidFill>
                <a:latin typeface="Noto Sans" panose="020B0502040504020204" pitchFamily="34"/>
                <a:ea typeface="Noto Sans" panose="020B0502040504020204" pitchFamily="34"/>
                <a:cs typeface="Noto Sans" panose="020B0502040504020204" pitchFamily="34"/>
              </a:rPr>
              <a:t> İle İlgili İpuçları</a:t>
            </a:r>
            <a:endParaRPr kumimoji="0" lang="en-GB" sz="54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grpSp>
        <p:nvGrpSpPr>
          <p:cNvPr id="31" name="Group 30">
            <a:extLst>
              <a:ext uri="{FF2B5EF4-FFF2-40B4-BE49-F238E27FC236}">
                <a16:creationId xmlns:a16="http://schemas.microsoft.com/office/drawing/2014/main" xmlns="" id="{BFB9D2FA-38FF-4883-841E-43BB4275FD8A}"/>
              </a:ext>
            </a:extLst>
          </p:cNvPr>
          <p:cNvGrpSpPr/>
          <p:nvPr/>
        </p:nvGrpSpPr>
        <p:grpSpPr>
          <a:xfrm>
            <a:off x="8669937" y="2540177"/>
            <a:ext cx="2400868" cy="1364908"/>
            <a:chOff x="5511800" y="3492501"/>
            <a:chExt cx="776289" cy="441325"/>
          </a:xfrm>
          <a:solidFill>
            <a:schemeClr val="accent2"/>
          </a:solidFill>
        </p:grpSpPr>
        <p:sp>
          <p:nvSpPr>
            <p:cNvPr id="32" name="Freeform 5">
              <a:extLst>
                <a:ext uri="{FF2B5EF4-FFF2-40B4-BE49-F238E27FC236}">
                  <a16:creationId xmlns:a16="http://schemas.microsoft.com/office/drawing/2014/main" xmlns="" id="{7DA1C184-6326-4F3F-B954-543FB602FF37}"/>
                </a:ext>
              </a:extLst>
            </p:cNvPr>
            <p:cNvSpPr>
              <a:spLocks/>
            </p:cNvSpPr>
            <p:nvPr/>
          </p:nvSpPr>
          <p:spPr bwMode="auto">
            <a:xfrm>
              <a:off x="5709865" y="3732213"/>
              <a:ext cx="383352" cy="201613"/>
            </a:xfrm>
            <a:custGeom>
              <a:avLst/>
              <a:gdLst>
                <a:gd name="T0" fmla="*/ 0 w 270"/>
                <a:gd name="T1" fmla="*/ 143 h 143"/>
                <a:gd name="T2" fmla="*/ 61 w 270"/>
                <a:gd name="T3" fmla="*/ 31 h 143"/>
                <a:gd name="T4" fmla="*/ 206 w 270"/>
                <a:gd name="T5" fmla="*/ 30 h 143"/>
                <a:gd name="T6" fmla="*/ 270 w 270"/>
                <a:gd name="T7" fmla="*/ 143 h 143"/>
                <a:gd name="T8" fmla="*/ 0 w 270"/>
                <a:gd name="T9" fmla="*/ 143 h 143"/>
              </a:gdLst>
              <a:ahLst/>
              <a:cxnLst>
                <a:cxn ang="0">
                  <a:pos x="T0" y="T1"/>
                </a:cxn>
                <a:cxn ang="0">
                  <a:pos x="T2" y="T3"/>
                </a:cxn>
                <a:cxn ang="0">
                  <a:pos x="T4" y="T5"/>
                </a:cxn>
                <a:cxn ang="0">
                  <a:pos x="T6" y="T7"/>
                </a:cxn>
                <a:cxn ang="0">
                  <a:pos x="T8" y="T9"/>
                </a:cxn>
              </a:cxnLst>
              <a:rect l="0" t="0" r="r" b="b"/>
              <a:pathLst>
                <a:path w="270" h="143">
                  <a:moveTo>
                    <a:pt x="0" y="143"/>
                  </a:moveTo>
                  <a:cubicBezTo>
                    <a:pt x="2" y="96"/>
                    <a:pt x="21" y="57"/>
                    <a:pt x="61" y="31"/>
                  </a:cubicBezTo>
                  <a:cubicBezTo>
                    <a:pt x="108" y="1"/>
                    <a:pt x="158" y="0"/>
                    <a:pt x="206" y="30"/>
                  </a:cubicBezTo>
                  <a:cubicBezTo>
                    <a:pt x="248" y="55"/>
                    <a:pt x="268" y="94"/>
                    <a:pt x="270" y="143"/>
                  </a:cubicBezTo>
                  <a:cubicBezTo>
                    <a:pt x="180" y="143"/>
                    <a:pt x="90" y="143"/>
                    <a:pt x="0" y="14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3" name="Freeform 6">
              <a:extLst>
                <a:ext uri="{FF2B5EF4-FFF2-40B4-BE49-F238E27FC236}">
                  <a16:creationId xmlns:a16="http://schemas.microsoft.com/office/drawing/2014/main" xmlns="" id="{74475373-23BF-4493-8FF5-0B72CBACE55A}"/>
                </a:ext>
              </a:extLst>
            </p:cNvPr>
            <p:cNvSpPr>
              <a:spLocks/>
            </p:cNvSpPr>
            <p:nvPr/>
          </p:nvSpPr>
          <p:spPr bwMode="auto">
            <a:xfrm>
              <a:off x="5786536" y="3492501"/>
              <a:ext cx="226818" cy="220663"/>
            </a:xfrm>
            <a:custGeom>
              <a:avLst/>
              <a:gdLst>
                <a:gd name="T0" fmla="*/ 79 w 158"/>
                <a:gd name="T1" fmla="*/ 157 h 157"/>
                <a:gd name="T2" fmla="*/ 0 w 158"/>
                <a:gd name="T3" fmla="*/ 78 h 157"/>
                <a:gd name="T4" fmla="*/ 79 w 158"/>
                <a:gd name="T5" fmla="*/ 0 h 157"/>
                <a:gd name="T6" fmla="*/ 157 w 158"/>
                <a:gd name="T7" fmla="*/ 79 h 157"/>
                <a:gd name="T8" fmla="*/ 79 w 158"/>
                <a:gd name="T9" fmla="*/ 157 h 157"/>
              </a:gdLst>
              <a:ahLst/>
              <a:cxnLst>
                <a:cxn ang="0">
                  <a:pos x="T0" y="T1"/>
                </a:cxn>
                <a:cxn ang="0">
                  <a:pos x="T2" y="T3"/>
                </a:cxn>
                <a:cxn ang="0">
                  <a:pos x="T4" y="T5"/>
                </a:cxn>
                <a:cxn ang="0">
                  <a:pos x="T6" y="T7"/>
                </a:cxn>
                <a:cxn ang="0">
                  <a:pos x="T8" y="T9"/>
                </a:cxn>
              </a:cxnLst>
              <a:rect l="0" t="0" r="r" b="b"/>
              <a:pathLst>
                <a:path w="158" h="157">
                  <a:moveTo>
                    <a:pt x="79" y="157"/>
                  </a:moveTo>
                  <a:cubicBezTo>
                    <a:pt x="36" y="157"/>
                    <a:pt x="0" y="122"/>
                    <a:pt x="0" y="78"/>
                  </a:cubicBezTo>
                  <a:cubicBezTo>
                    <a:pt x="1" y="35"/>
                    <a:pt x="35" y="0"/>
                    <a:pt x="79" y="0"/>
                  </a:cubicBezTo>
                  <a:cubicBezTo>
                    <a:pt x="123" y="0"/>
                    <a:pt x="158" y="35"/>
                    <a:pt x="157" y="79"/>
                  </a:cubicBezTo>
                  <a:cubicBezTo>
                    <a:pt x="157" y="122"/>
                    <a:pt x="122" y="157"/>
                    <a:pt x="79" y="15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4" name="Freeform 7">
              <a:extLst>
                <a:ext uri="{FF2B5EF4-FFF2-40B4-BE49-F238E27FC236}">
                  <a16:creationId xmlns:a16="http://schemas.microsoft.com/office/drawing/2014/main" xmlns="" id="{A77DF5BD-20D9-48CC-A487-A93D1829EB12}"/>
                </a:ext>
              </a:extLst>
            </p:cNvPr>
            <p:cNvSpPr>
              <a:spLocks/>
            </p:cNvSpPr>
            <p:nvPr/>
          </p:nvSpPr>
          <p:spPr bwMode="auto">
            <a:xfrm>
              <a:off x="5575692" y="3556001"/>
              <a:ext cx="191676" cy="188913"/>
            </a:xfrm>
            <a:custGeom>
              <a:avLst/>
              <a:gdLst>
                <a:gd name="T0" fmla="*/ 134 w 135"/>
                <a:gd name="T1" fmla="*/ 67 h 135"/>
                <a:gd name="T2" fmla="*/ 68 w 135"/>
                <a:gd name="T3" fmla="*/ 134 h 135"/>
                <a:gd name="T4" fmla="*/ 0 w 135"/>
                <a:gd name="T5" fmla="*/ 67 h 135"/>
                <a:gd name="T6" fmla="*/ 67 w 135"/>
                <a:gd name="T7" fmla="*/ 0 h 135"/>
                <a:gd name="T8" fmla="*/ 134 w 135"/>
                <a:gd name="T9" fmla="*/ 67 h 135"/>
              </a:gdLst>
              <a:ahLst/>
              <a:cxnLst>
                <a:cxn ang="0">
                  <a:pos x="T0" y="T1"/>
                </a:cxn>
                <a:cxn ang="0">
                  <a:pos x="T2" y="T3"/>
                </a:cxn>
                <a:cxn ang="0">
                  <a:pos x="T4" y="T5"/>
                </a:cxn>
                <a:cxn ang="0">
                  <a:pos x="T6" y="T7"/>
                </a:cxn>
                <a:cxn ang="0">
                  <a:pos x="T8" y="T9"/>
                </a:cxn>
              </a:cxnLst>
              <a:rect l="0" t="0" r="r" b="b"/>
              <a:pathLst>
                <a:path w="135" h="135">
                  <a:moveTo>
                    <a:pt x="134" y="67"/>
                  </a:moveTo>
                  <a:cubicBezTo>
                    <a:pt x="135" y="104"/>
                    <a:pt x="104" y="134"/>
                    <a:pt x="68" y="134"/>
                  </a:cubicBezTo>
                  <a:cubicBezTo>
                    <a:pt x="31" y="135"/>
                    <a:pt x="0" y="105"/>
                    <a:pt x="0" y="67"/>
                  </a:cubicBezTo>
                  <a:cubicBezTo>
                    <a:pt x="0" y="30"/>
                    <a:pt x="29" y="0"/>
                    <a:pt x="67" y="0"/>
                  </a:cubicBezTo>
                  <a:cubicBezTo>
                    <a:pt x="104" y="0"/>
                    <a:pt x="135" y="31"/>
                    <a:pt x="134" y="6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5" name="Freeform 8">
              <a:extLst>
                <a:ext uri="{FF2B5EF4-FFF2-40B4-BE49-F238E27FC236}">
                  <a16:creationId xmlns:a16="http://schemas.microsoft.com/office/drawing/2014/main" xmlns="" id="{B129D3B1-8171-4159-AE96-8D568FA8C7E9}"/>
                </a:ext>
              </a:extLst>
            </p:cNvPr>
            <p:cNvSpPr>
              <a:spLocks/>
            </p:cNvSpPr>
            <p:nvPr/>
          </p:nvSpPr>
          <p:spPr bwMode="auto">
            <a:xfrm>
              <a:off x="6032521" y="3556001"/>
              <a:ext cx="191676" cy="188913"/>
            </a:xfrm>
            <a:custGeom>
              <a:avLst/>
              <a:gdLst>
                <a:gd name="T0" fmla="*/ 1 w 135"/>
                <a:gd name="T1" fmla="*/ 67 h 134"/>
                <a:gd name="T2" fmla="*/ 68 w 135"/>
                <a:gd name="T3" fmla="*/ 0 h 134"/>
                <a:gd name="T4" fmla="*/ 135 w 135"/>
                <a:gd name="T5" fmla="*/ 67 h 134"/>
                <a:gd name="T6" fmla="*/ 68 w 135"/>
                <a:gd name="T7" fmla="*/ 134 h 134"/>
                <a:gd name="T8" fmla="*/ 1 w 135"/>
                <a:gd name="T9" fmla="*/ 67 h 134"/>
              </a:gdLst>
              <a:ahLst/>
              <a:cxnLst>
                <a:cxn ang="0">
                  <a:pos x="T0" y="T1"/>
                </a:cxn>
                <a:cxn ang="0">
                  <a:pos x="T2" y="T3"/>
                </a:cxn>
                <a:cxn ang="0">
                  <a:pos x="T4" y="T5"/>
                </a:cxn>
                <a:cxn ang="0">
                  <a:pos x="T6" y="T7"/>
                </a:cxn>
                <a:cxn ang="0">
                  <a:pos x="T8" y="T9"/>
                </a:cxn>
              </a:cxnLst>
              <a:rect l="0" t="0" r="r" b="b"/>
              <a:pathLst>
                <a:path w="135" h="134">
                  <a:moveTo>
                    <a:pt x="1" y="67"/>
                  </a:moveTo>
                  <a:cubicBezTo>
                    <a:pt x="0" y="31"/>
                    <a:pt x="30" y="0"/>
                    <a:pt x="68" y="0"/>
                  </a:cubicBezTo>
                  <a:cubicBezTo>
                    <a:pt x="105" y="0"/>
                    <a:pt x="135" y="30"/>
                    <a:pt x="135" y="67"/>
                  </a:cubicBezTo>
                  <a:cubicBezTo>
                    <a:pt x="135" y="105"/>
                    <a:pt x="104" y="134"/>
                    <a:pt x="68" y="134"/>
                  </a:cubicBezTo>
                  <a:cubicBezTo>
                    <a:pt x="31" y="134"/>
                    <a:pt x="0" y="104"/>
                    <a:pt x="1" y="6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6" name="Freeform 9">
              <a:extLst>
                <a:ext uri="{FF2B5EF4-FFF2-40B4-BE49-F238E27FC236}">
                  <a16:creationId xmlns:a16="http://schemas.microsoft.com/office/drawing/2014/main" xmlns="" id="{0A7534BE-BC59-4D9F-B0FC-0BF993F2AB6E}"/>
                </a:ext>
              </a:extLst>
            </p:cNvPr>
            <p:cNvSpPr>
              <a:spLocks/>
            </p:cNvSpPr>
            <p:nvPr/>
          </p:nvSpPr>
          <p:spPr bwMode="auto">
            <a:xfrm>
              <a:off x="6061271" y="3754438"/>
              <a:ext cx="226818" cy="179388"/>
            </a:xfrm>
            <a:custGeom>
              <a:avLst/>
              <a:gdLst>
                <a:gd name="T0" fmla="*/ 155 w 161"/>
                <a:gd name="T1" fmla="*/ 128 h 128"/>
                <a:gd name="T2" fmla="*/ 45 w 161"/>
                <a:gd name="T3" fmla="*/ 128 h 128"/>
                <a:gd name="T4" fmla="*/ 0 w 161"/>
                <a:gd name="T5" fmla="*/ 18 h 128"/>
                <a:gd name="T6" fmla="*/ 103 w 161"/>
                <a:gd name="T7" fmla="*/ 20 h 128"/>
                <a:gd name="T8" fmla="*/ 155 w 161"/>
                <a:gd name="T9" fmla="*/ 128 h 128"/>
              </a:gdLst>
              <a:ahLst/>
              <a:cxnLst>
                <a:cxn ang="0">
                  <a:pos x="T0" y="T1"/>
                </a:cxn>
                <a:cxn ang="0">
                  <a:pos x="T2" y="T3"/>
                </a:cxn>
                <a:cxn ang="0">
                  <a:pos x="T4" y="T5"/>
                </a:cxn>
                <a:cxn ang="0">
                  <a:pos x="T6" y="T7"/>
                </a:cxn>
                <a:cxn ang="0">
                  <a:pos x="T8" y="T9"/>
                </a:cxn>
              </a:cxnLst>
              <a:rect l="0" t="0" r="r" b="b"/>
              <a:pathLst>
                <a:path w="161" h="128">
                  <a:moveTo>
                    <a:pt x="155" y="128"/>
                  </a:moveTo>
                  <a:cubicBezTo>
                    <a:pt x="119" y="128"/>
                    <a:pt x="82" y="128"/>
                    <a:pt x="45" y="128"/>
                  </a:cubicBezTo>
                  <a:cubicBezTo>
                    <a:pt x="44" y="86"/>
                    <a:pt x="29" y="49"/>
                    <a:pt x="0" y="18"/>
                  </a:cubicBezTo>
                  <a:cubicBezTo>
                    <a:pt x="25" y="3"/>
                    <a:pt x="69" y="0"/>
                    <a:pt x="103" y="20"/>
                  </a:cubicBezTo>
                  <a:cubicBezTo>
                    <a:pt x="144" y="45"/>
                    <a:pt x="161" y="89"/>
                    <a:pt x="155" y="12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7" name="Freeform 10">
              <a:extLst>
                <a:ext uri="{FF2B5EF4-FFF2-40B4-BE49-F238E27FC236}">
                  <a16:creationId xmlns:a16="http://schemas.microsoft.com/office/drawing/2014/main" xmlns="" id="{B16309DF-F3D2-4676-A9EA-B2709B0E4B70}"/>
                </a:ext>
              </a:extLst>
            </p:cNvPr>
            <p:cNvSpPr>
              <a:spLocks/>
            </p:cNvSpPr>
            <p:nvPr/>
          </p:nvSpPr>
          <p:spPr bwMode="auto">
            <a:xfrm>
              <a:off x="5511800" y="3754438"/>
              <a:ext cx="226818" cy="179388"/>
            </a:xfrm>
            <a:custGeom>
              <a:avLst/>
              <a:gdLst>
                <a:gd name="T0" fmla="*/ 6 w 161"/>
                <a:gd name="T1" fmla="*/ 128 h 128"/>
                <a:gd name="T2" fmla="*/ 116 w 161"/>
                <a:gd name="T3" fmla="*/ 128 h 128"/>
                <a:gd name="T4" fmla="*/ 161 w 161"/>
                <a:gd name="T5" fmla="*/ 18 h 128"/>
                <a:gd name="T6" fmla="*/ 58 w 161"/>
                <a:gd name="T7" fmla="*/ 20 h 128"/>
                <a:gd name="T8" fmla="*/ 6 w 161"/>
                <a:gd name="T9" fmla="*/ 128 h 128"/>
              </a:gdLst>
              <a:ahLst/>
              <a:cxnLst>
                <a:cxn ang="0">
                  <a:pos x="T0" y="T1"/>
                </a:cxn>
                <a:cxn ang="0">
                  <a:pos x="T2" y="T3"/>
                </a:cxn>
                <a:cxn ang="0">
                  <a:pos x="T4" y="T5"/>
                </a:cxn>
                <a:cxn ang="0">
                  <a:pos x="T6" y="T7"/>
                </a:cxn>
                <a:cxn ang="0">
                  <a:pos x="T8" y="T9"/>
                </a:cxn>
              </a:cxnLst>
              <a:rect l="0" t="0" r="r" b="b"/>
              <a:pathLst>
                <a:path w="161" h="128">
                  <a:moveTo>
                    <a:pt x="6" y="128"/>
                  </a:moveTo>
                  <a:cubicBezTo>
                    <a:pt x="42" y="128"/>
                    <a:pt x="79" y="128"/>
                    <a:pt x="116" y="128"/>
                  </a:cubicBezTo>
                  <a:cubicBezTo>
                    <a:pt x="117" y="86"/>
                    <a:pt x="132" y="49"/>
                    <a:pt x="161" y="18"/>
                  </a:cubicBezTo>
                  <a:cubicBezTo>
                    <a:pt x="136" y="3"/>
                    <a:pt x="92" y="0"/>
                    <a:pt x="58" y="20"/>
                  </a:cubicBezTo>
                  <a:cubicBezTo>
                    <a:pt x="17" y="45"/>
                    <a:pt x="0" y="89"/>
                    <a:pt x="6" y="12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sp>
        <p:nvSpPr>
          <p:cNvPr id="45" name="TextBox 44">
            <a:extLst>
              <a:ext uri="{FF2B5EF4-FFF2-40B4-BE49-F238E27FC236}">
                <a16:creationId xmlns:a16="http://schemas.microsoft.com/office/drawing/2014/main" xmlns="" id="{B62E3419-C206-4079-9AA5-799CD00C1D70}"/>
              </a:ext>
            </a:extLst>
          </p:cNvPr>
          <p:cNvSpPr txBox="1"/>
          <p:nvPr/>
        </p:nvSpPr>
        <p:spPr>
          <a:xfrm>
            <a:off x="999321" y="4799196"/>
            <a:ext cx="3164501" cy="1323439"/>
          </a:xfrm>
          <a:prstGeom prst="rect">
            <a:avLst/>
          </a:prstGeom>
          <a:noFill/>
        </p:spPr>
        <p:txBody>
          <a:bodyPr wrap="square" rtlCol="0">
            <a:spAutoFit/>
          </a:bodyPr>
          <a:lstStyle/>
          <a:p>
            <a:pPr>
              <a:defRPr/>
            </a:pPr>
            <a:r>
              <a:rPr lang="tr-TR" sz="1600" dirty="0" smtClean="0">
                <a:solidFill>
                  <a:srgbClr val="FFFFFF"/>
                </a:solidFill>
                <a:latin typeface="Open Sans" panose="020B0606030504020204" pitchFamily="34" charset="0"/>
              </a:rPr>
              <a:t>1</a:t>
            </a:r>
            <a:r>
              <a:rPr lang="tr-TR" sz="1600" dirty="0">
                <a:solidFill>
                  <a:srgbClr val="FFFFFF"/>
                </a:solidFill>
                <a:latin typeface="Open Sans" panose="020B0606030504020204" pitchFamily="34" charset="0"/>
              </a:rPr>
              <a:t>. Görevlendirmede onaylanmayan görevler  için Pazar günü tekrar görevlendirme yapılır. Bu görevlendirme için aynı gün 23:59’a kadar süre verilir.</a:t>
            </a:r>
            <a:endParaRPr lang="en-GB" sz="1600" dirty="0">
              <a:solidFill>
                <a:srgbClr val="FFFFFF"/>
              </a:solidFill>
              <a:latin typeface="Noto Sans" panose="020B0502040504020204" pitchFamily="34"/>
              <a:ea typeface="Noto Sans" panose="020B0502040504020204" pitchFamily="34"/>
              <a:cs typeface="Noto Sans" panose="020B0502040504020204" pitchFamily="34"/>
            </a:endParaRPr>
          </a:p>
          <a:p>
            <a:pPr>
              <a:defRPr/>
            </a:pPr>
            <a:endParaRPr lang="en-GB" sz="1600" dirty="0">
              <a:solidFill>
                <a:srgbClr val="FFFFFF"/>
              </a:solidFill>
              <a:latin typeface="Noto Sans" panose="020B0502040504020204" pitchFamily="34"/>
              <a:ea typeface="Noto Sans" panose="020B0502040504020204" pitchFamily="34"/>
              <a:cs typeface="Noto Sans" panose="020B0502040504020204" pitchFamily="34"/>
            </a:endParaRPr>
          </a:p>
        </p:txBody>
      </p:sp>
      <p:grpSp>
        <p:nvGrpSpPr>
          <p:cNvPr id="54" name="Group 53">
            <a:extLst>
              <a:ext uri="{FF2B5EF4-FFF2-40B4-BE49-F238E27FC236}">
                <a16:creationId xmlns:a16="http://schemas.microsoft.com/office/drawing/2014/main" xmlns="" id="{722012A4-BA80-42DF-912C-9859B36B2532}"/>
              </a:ext>
            </a:extLst>
          </p:cNvPr>
          <p:cNvGrpSpPr/>
          <p:nvPr/>
        </p:nvGrpSpPr>
        <p:grpSpPr>
          <a:xfrm>
            <a:off x="1275935" y="2540177"/>
            <a:ext cx="2400868" cy="1364908"/>
            <a:chOff x="5511800" y="3492501"/>
            <a:chExt cx="776289" cy="441325"/>
          </a:xfrm>
          <a:solidFill>
            <a:schemeClr val="accent5"/>
          </a:solidFill>
        </p:grpSpPr>
        <p:sp>
          <p:nvSpPr>
            <p:cNvPr id="55" name="Freeform 5">
              <a:extLst>
                <a:ext uri="{FF2B5EF4-FFF2-40B4-BE49-F238E27FC236}">
                  <a16:creationId xmlns:a16="http://schemas.microsoft.com/office/drawing/2014/main" xmlns="" id="{4595AE6F-2AE9-4744-A9B6-F5FB287ECC06}"/>
                </a:ext>
              </a:extLst>
            </p:cNvPr>
            <p:cNvSpPr>
              <a:spLocks/>
            </p:cNvSpPr>
            <p:nvPr/>
          </p:nvSpPr>
          <p:spPr bwMode="auto">
            <a:xfrm>
              <a:off x="5709865" y="3732213"/>
              <a:ext cx="383352" cy="201613"/>
            </a:xfrm>
            <a:custGeom>
              <a:avLst/>
              <a:gdLst>
                <a:gd name="T0" fmla="*/ 0 w 270"/>
                <a:gd name="T1" fmla="*/ 143 h 143"/>
                <a:gd name="T2" fmla="*/ 61 w 270"/>
                <a:gd name="T3" fmla="*/ 31 h 143"/>
                <a:gd name="T4" fmla="*/ 206 w 270"/>
                <a:gd name="T5" fmla="*/ 30 h 143"/>
                <a:gd name="T6" fmla="*/ 270 w 270"/>
                <a:gd name="T7" fmla="*/ 143 h 143"/>
                <a:gd name="T8" fmla="*/ 0 w 270"/>
                <a:gd name="T9" fmla="*/ 143 h 143"/>
              </a:gdLst>
              <a:ahLst/>
              <a:cxnLst>
                <a:cxn ang="0">
                  <a:pos x="T0" y="T1"/>
                </a:cxn>
                <a:cxn ang="0">
                  <a:pos x="T2" y="T3"/>
                </a:cxn>
                <a:cxn ang="0">
                  <a:pos x="T4" y="T5"/>
                </a:cxn>
                <a:cxn ang="0">
                  <a:pos x="T6" y="T7"/>
                </a:cxn>
                <a:cxn ang="0">
                  <a:pos x="T8" y="T9"/>
                </a:cxn>
              </a:cxnLst>
              <a:rect l="0" t="0" r="r" b="b"/>
              <a:pathLst>
                <a:path w="270" h="143">
                  <a:moveTo>
                    <a:pt x="0" y="143"/>
                  </a:moveTo>
                  <a:cubicBezTo>
                    <a:pt x="2" y="96"/>
                    <a:pt x="21" y="57"/>
                    <a:pt x="61" y="31"/>
                  </a:cubicBezTo>
                  <a:cubicBezTo>
                    <a:pt x="108" y="1"/>
                    <a:pt x="158" y="0"/>
                    <a:pt x="206" y="30"/>
                  </a:cubicBezTo>
                  <a:cubicBezTo>
                    <a:pt x="248" y="55"/>
                    <a:pt x="268" y="94"/>
                    <a:pt x="270" y="143"/>
                  </a:cubicBezTo>
                  <a:cubicBezTo>
                    <a:pt x="180" y="143"/>
                    <a:pt x="90" y="143"/>
                    <a:pt x="0" y="14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6" name="Freeform 6">
              <a:extLst>
                <a:ext uri="{FF2B5EF4-FFF2-40B4-BE49-F238E27FC236}">
                  <a16:creationId xmlns:a16="http://schemas.microsoft.com/office/drawing/2014/main" xmlns="" id="{67EA044E-7ADB-4A16-9DA5-F167C0592D11}"/>
                </a:ext>
              </a:extLst>
            </p:cNvPr>
            <p:cNvSpPr>
              <a:spLocks/>
            </p:cNvSpPr>
            <p:nvPr/>
          </p:nvSpPr>
          <p:spPr bwMode="auto">
            <a:xfrm>
              <a:off x="5786536" y="3492501"/>
              <a:ext cx="226818" cy="220663"/>
            </a:xfrm>
            <a:custGeom>
              <a:avLst/>
              <a:gdLst>
                <a:gd name="T0" fmla="*/ 79 w 158"/>
                <a:gd name="T1" fmla="*/ 157 h 157"/>
                <a:gd name="T2" fmla="*/ 0 w 158"/>
                <a:gd name="T3" fmla="*/ 78 h 157"/>
                <a:gd name="T4" fmla="*/ 79 w 158"/>
                <a:gd name="T5" fmla="*/ 0 h 157"/>
                <a:gd name="T6" fmla="*/ 157 w 158"/>
                <a:gd name="T7" fmla="*/ 79 h 157"/>
                <a:gd name="T8" fmla="*/ 79 w 158"/>
                <a:gd name="T9" fmla="*/ 157 h 157"/>
              </a:gdLst>
              <a:ahLst/>
              <a:cxnLst>
                <a:cxn ang="0">
                  <a:pos x="T0" y="T1"/>
                </a:cxn>
                <a:cxn ang="0">
                  <a:pos x="T2" y="T3"/>
                </a:cxn>
                <a:cxn ang="0">
                  <a:pos x="T4" y="T5"/>
                </a:cxn>
                <a:cxn ang="0">
                  <a:pos x="T6" y="T7"/>
                </a:cxn>
                <a:cxn ang="0">
                  <a:pos x="T8" y="T9"/>
                </a:cxn>
              </a:cxnLst>
              <a:rect l="0" t="0" r="r" b="b"/>
              <a:pathLst>
                <a:path w="158" h="157">
                  <a:moveTo>
                    <a:pt x="79" y="157"/>
                  </a:moveTo>
                  <a:cubicBezTo>
                    <a:pt x="36" y="157"/>
                    <a:pt x="0" y="122"/>
                    <a:pt x="0" y="78"/>
                  </a:cubicBezTo>
                  <a:cubicBezTo>
                    <a:pt x="1" y="35"/>
                    <a:pt x="35" y="0"/>
                    <a:pt x="79" y="0"/>
                  </a:cubicBezTo>
                  <a:cubicBezTo>
                    <a:pt x="123" y="0"/>
                    <a:pt x="158" y="35"/>
                    <a:pt x="157" y="79"/>
                  </a:cubicBezTo>
                  <a:cubicBezTo>
                    <a:pt x="157" y="122"/>
                    <a:pt x="122" y="157"/>
                    <a:pt x="79" y="15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7" name="Freeform 7">
              <a:extLst>
                <a:ext uri="{FF2B5EF4-FFF2-40B4-BE49-F238E27FC236}">
                  <a16:creationId xmlns:a16="http://schemas.microsoft.com/office/drawing/2014/main" xmlns="" id="{959E32CF-6EF3-40B0-9C34-49D75821A13E}"/>
                </a:ext>
              </a:extLst>
            </p:cNvPr>
            <p:cNvSpPr>
              <a:spLocks/>
            </p:cNvSpPr>
            <p:nvPr/>
          </p:nvSpPr>
          <p:spPr bwMode="auto">
            <a:xfrm>
              <a:off x="5575692" y="3556001"/>
              <a:ext cx="191676" cy="188913"/>
            </a:xfrm>
            <a:custGeom>
              <a:avLst/>
              <a:gdLst>
                <a:gd name="T0" fmla="*/ 134 w 135"/>
                <a:gd name="T1" fmla="*/ 67 h 135"/>
                <a:gd name="T2" fmla="*/ 68 w 135"/>
                <a:gd name="T3" fmla="*/ 134 h 135"/>
                <a:gd name="T4" fmla="*/ 0 w 135"/>
                <a:gd name="T5" fmla="*/ 67 h 135"/>
                <a:gd name="T6" fmla="*/ 67 w 135"/>
                <a:gd name="T7" fmla="*/ 0 h 135"/>
                <a:gd name="T8" fmla="*/ 134 w 135"/>
                <a:gd name="T9" fmla="*/ 67 h 135"/>
              </a:gdLst>
              <a:ahLst/>
              <a:cxnLst>
                <a:cxn ang="0">
                  <a:pos x="T0" y="T1"/>
                </a:cxn>
                <a:cxn ang="0">
                  <a:pos x="T2" y="T3"/>
                </a:cxn>
                <a:cxn ang="0">
                  <a:pos x="T4" y="T5"/>
                </a:cxn>
                <a:cxn ang="0">
                  <a:pos x="T6" y="T7"/>
                </a:cxn>
                <a:cxn ang="0">
                  <a:pos x="T8" y="T9"/>
                </a:cxn>
              </a:cxnLst>
              <a:rect l="0" t="0" r="r" b="b"/>
              <a:pathLst>
                <a:path w="135" h="135">
                  <a:moveTo>
                    <a:pt x="134" y="67"/>
                  </a:moveTo>
                  <a:cubicBezTo>
                    <a:pt x="135" y="104"/>
                    <a:pt x="104" y="134"/>
                    <a:pt x="68" y="134"/>
                  </a:cubicBezTo>
                  <a:cubicBezTo>
                    <a:pt x="31" y="135"/>
                    <a:pt x="0" y="105"/>
                    <a:pt x="0" y="67"/>
                  </a:cubicBezTo>
                  <a:cubicBezTo>
                    <a:pt x="0" y="30"/>
                    <a:pt x="29" y="0"/>
                    <a:pt x="67" y="0"/>
                  </a:cubicBezTo>
                  <a:cubicBezTo>
                    <a:pt x="104" y="0"/>
                    <a:pt x="135" y="31"/>
                    <a:pt x="134" y="6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8" name="Freeform 8">
              <a:extLst>
                <a:ext uri="{FF2B5EF4-FFF2-40B4-BE49-F238E27FC236}">
                  <a16:creationId xmlns:a16="http://schemas.microsoft.com/office/drawing/2014/main" xmlns="" id="{41092457-9092-404D-B8E8-7F49E586332A}"/>
                </a:ext>
              </a:extLst>
            </p:cNvPr>
            <p:cNvSpPr>
              <a:spLocks/>
            </p:cNvSpPr>
            <p:nvPr/>
          </p:nvSpPr>
          <p:spPr bwMode="auto">
            <a:xfrm>
              <a:off x="6032521" y="3556001"/>
              <a:ext cx="191676" cy="188913"/>
            </a:xfrm>
            <a:custGeom>
              <a:avLst/>
              <a:gdLst>
                <a:gd name="T0" fmla="*/ 1 w 135"/>
                <a:gd name="T1" fmla="*/ 67 h 134"/>
                <a:gd name="T2" fmla="*/ 68 w 135"/>
                <a:gd name="T3" fmla="*/ 0 h 134"/>
                <a:gd name="T4" fmla="*/ 135 w 135"/>
                <a:gd name="T5" fmla="*/ 67 h 134"/>
                <a:gd name="T6" fmla="*/ 68 w 135"/>
                <a:gd name="T7" fmla="*/ 134 h 134"/>
                <a:gd name="T8" fmla="*/ 1 w 135"/>
                <a:gd name="T9" fmla="*/ 67 h 134"/>
              </a:gdLst>
              <a:ahLst/>
              <a:cxnLst>
                <a:cxn ang="0">
                  <a:pos x="T0" y="T1"/>
                </a:cxn>
                <a:cxn ang="0">
                  <a:pos x="T2" y="T3"/>
                </a:cxn>
                <a:cxn ang="0">
                  <a:pos x="T4" y="T5"/>
                </a:cxn>
                <a:cxn ang="0">
                  <a:pos x="T6" y="T7"/>
                </a:cxn>
                <a:cxn ang="0">
                  <a:pos x="T8" y="T9"/>
                </a:cxn>
              </a:cxnLst>
              <a:rect l="0" t="0" r="r" b="b"/>
              <a:pathLst>
                <a:path w="135" h="134">
                  <a:moveTo>
                    <a:pt x="1" y="67"/>
                  </a:moveTo>
                  <a:cubicBezTo>
                    <a:pt x="0" y="31"/>
                    <a:pt x="30" y="0"/>
                    <a:pt x="68" y="0"/>
                  </a:cubicBezTo>
                  <a:cubicBezTo>
                    <a:pt x="105" y="0"/>
                    <a:pt x="135" y="30"/>
                    <a:pt x="135" y="67"/>
                  </a:cubicBezTo>
                  <a:cubicBezTo>
                    <a:pt x="135" y="105"/>
                    <a:pt x="104" y="134"/>
                    <a:pt x="68" y="134"/>
                  </a:cubicBezTo>
                  <a:cubicBezTo>
                    <a:pt x="31" y="134"/>
                    <a:pt x="0" y="104"/>
                    <a:pt x="1" y="6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9" name="Freeform 9">
              <a:extLst>
                <a:ext uri="{FF2B5EF4-FFF2-40B4-BE49-F238E27FC236}">
                  <a16:creationId xmlns:a16="http://schemas.microsoft.com/office/drawing/2014/main" xmlns="" id="{0C7C1729-E346-46EC-8995-8F5729265D53}"/>
                </a:ext>
              </a:extLst>
            </p:cNvPr>
            <p:cNvSpPr>
              <a:spLocks/>
            </p:cNvSpPr>
            <p:nvPr/>
          </p:nvSpPr>
          <p:spPr bwMode="auto">
            <a:xfrm>
              <a:off x="6061271" y="3754438"/>
              <a:ext cx="226818" cy="179388"/>
            </a:xfrm>
            <a:custGeom>
              <a:avLst/>
              <a:gdLst>
                <a:gd name="T0" fmla="*/ 155 w 161"/>
                <a:gd name="T1" fmla="*/ 128 h 128"/>
                <a:gd name="T2" fmla="*/ 45 w 161"/>
                <a:gd name="T3" fmla="*/ 128 h 128"/>
                <a:gd name="T4" fmla="*/ 0 w 161"/>
                <a:gd name="T5" fmla="*/ 18 h 128"/>
                <a:gd name="T6" fmla="*/ 103 w 161"/>
                <a:gd name="T7" fmla="*/ 20 h 128"/>
                <a:gd name="T8" fmla="*/ 155 w 161"/>
                <a:gd name="T9" fmla="*/ 128 h 128"/>
              </a:gdLst>
              <a:ahLst/>
              <a:cxnLst>
                <a:cxn ang="0">
                  <a:pos x="T0" y="T1"/>
                </a:cxn>
                <a:cxn ang="0">
                  <a:pos x="T2" y="T3"/>
                </a:cxn>
                <a:cxn ang="0">
                  <a:pos x="T4" y="T5"/>
                </a:cxn>
                <a:cxn ang="0">
                  <a:pos x="T6" y="T7"/>
                </a:cxn>
                <a:cxn ang="0">
                  <a:pos x="T8" y="T9"/>
                </a:cxn>
              </a:cxnLst>
              <a:rect l="0" t="0" r="r" b="b"/>
              <a:pathLst>
                <a:path w="161" h="128">
                  <a:moveTo>
                    <a:pt x="155" y="128"/>
                  </a:moveTo>
                  <a:cubicBezTo>
                    <a:pt x="119" y="128"/>
                    <a:pt x="82" y="128"/>
                    <a:pt x="45" y="128"/>
                  </a:cubicBezTo>
                  <a:cubicBezTo>
                    <a:pt x="44" y="86"/>
                    <a:pt x="29" y="49"/>
                    <a:pt x="0" y="18"/>
                  </a:cubicBezTo>
                  <a:cubicBezTo>
                    <a:pt x="25" y="3"/>
                    <a:pt x="69" y="0"/>
                    <a:pt x="103" y="20"/>
                  </a:cubicBezTo>
                  <a:cubicBezTo>
                    <a:pt x="144" y="45"/>
                    <a:pt x="161" y="89"/>
                    <a:pt x="155" y="12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0" name="Freeform 10">
              <a:extLst>
                <a:ext uri="{FF2B5EF4-FFF2-40B4-BE49-F238E27FC236}">
                  <a16:creationId xmlns:a16="http://schemas.microsoft.com/office/drawing/2014/main" xmlns="" id="{EABD7D09-3100-4E13-A257-88B9DE79FCB1}"/>
                </a:ext>
              </a:extLst>
            </p:cNvPr>
            <p:cNvSpPr>
              <a:spLocks/>
            </p:cNvSpPr>
            <p:nvPr/>
          </p:nvSpPr>
          <p:spPr bwMode="auto">
            <a:xfrm>
              <a:off x="5511800" y="3754438"/>
              <a:ext cx="226818" cy="179388"/>
            </a:xfrm>
            <a:custGeom>
              <a:avLst/>
              <a:gdLst>
                <a:gd name="T0" fmla="*/ 6 w 161"/>
                <a:gd name="T1" fmla="*/ 128 h 128"/>
                <a:gd name="T2" fmla="*/ 116 w 161"/>
                <a:gd name="T3" fmla="*/ 128 h 128"/>
                <a:gd name="T4" fmla="*/ 161 w 161"/>
                <a:gd name="T5" fmla="*/ 18 h 128"/>
                <a:gd name="T6" fmla="*/ 58 w 161"/>
                <a:gd name="T7" fmla="*/ 20 h 128"/>
                <a:gd name="T8" fmla="*/ 6 w 161"/>
                <a:gd name="T9" fmla="*/ 128 h 128"/>
              </a:gdLst>
              <a:ahLst/>
              <a:cxnLst>
                <a:cxn ang="0">
                  <a:pos x="T0" y="T1"/>
                </a:cxn>
                <a:cxn ang="0">
                  <a:pos x="T2" y="T3"/>
                </a:cxn>
                <a:cxn ang="0">
                  <a:pos x="T4" y="T5"/>
                </a:cxn>
                <a:cxn ang="0">
                  <a:pos x="T6" y="T7"/>
                </a:cxn>
                <a:cxn ang="0">
                  <a:pos x="T8" y="T9"/>
                </a:cxn>
              </a:cxnLst>
              <a:rect l="0" t="0" r="r" b="b"/>
              <a:pathLst>
                <a:path w="161" h="128">
                  <a:moveTo>
                    <a:pt x="6" y="128"/>
                  </a:moveTo>
                  <a:cubicBezTo>
                    <a:pt x="42" y="128"/>
                    <a:pt x="79" y="128"/>
                    <a:pt x="116" y="128"/>
                  </a:cubicBezTo>
                  <a:cubicBezTo>
                    <a:pt x="117" y="86"/>
                    <a:pt x="132" y="49"/>
                    <a:pt x="161" y="18"/>
                  </a:cubicBezTo>
                  <a:cubicBezTo>
                    <a:pt x="136" y="3"/>
                    <a:pt x="92" y="0"/>
                    <a:pt x="58" y="20"/>
                  </a:cubicBezTo>
                  <a:cubicBezTo>
                    <a:pt x="17" y="45"/>
                    <a:pt x="0" y="89"/>
                    <a:pt x="6" y="12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sp>
        <p:nvSpPr>
          <p:cNvPr id="63" name="TextBox 62">
            <a:extLst>
              <a:ext uri="{FF2B5EF4-FFF2-40B4-BE49-F238E27FC236}">
                <a16:creationId xmlns:a16="http://schemas.microsoft.com/office/drawing/2014/main" xmlns="" id="{9048923B-EAEA-4E61-B955-870AB6AF7FD5}"/>
              </a:ext>
            </a:extLst>
          </p:cNvPr>
          <p:cNvSpPr txBox="1"/>
          <p:nvPr/>
        </p:nvSpPr>
        <p:spPr>
          <a:xfrm>
            <a:off x="4681540" y="4761740"/>
            <a:ext cx="2963166" cy="1077218"/>
          </a:xfrm>
          <a:prstGeom prst="rect">
            <a:avLst/>
          </a:prstGeom>
          <a:noFill/>
        </p:spPr>
        <p:txBody>
          <a:bodyPr wrap="square" rtlCol="0">
            <a:spAutoFit/>
          </a:bodyPr>
          <a:lstStyle/>
          <a:p>
            <a:pPr lvl="0">
              <a:defRPr/>
            </a:pPr>
            <a:r>
              <a:rPr lang="tr-TR" sz="1600" dirty="0">
                <a:solidFill>
                  <a:srgbClr val="FFFFFF"/>
                </a:solidFill>
                <a:latin typeface="Open Sans" panose="020B0606030504020204" pitchFamily="34" charset="0"/>
              </a:rPr>
              <a:t>E-Sınavda bir sonraki hafta için ilk görevlendirme  Cuma günü yapılır.  Cumartesi saat 23:59’a kadar onay istenir.</a:t>
            </a:r>
            <a:endParaRPr lang="en-GB" sz="1600" dirty="0">
              <a:solidFill>
                <a:srgbClr val="FFFFFF"/>
              </a:solidFill>
              <a:latin typeface="Noto Sans" panose="020B0502040504020204" pitchFamily="34"/>
              <a:ea typeface="Noto Sans" panose="020B0502040504020204" pitchFamily="34"/>
              <a:cs typeface="Noto Sans" panose="020B0502040504020204" pitchFamily="34"/>
            </a:endParaRPr>
          </a:p>
        </p:txBody>
      </p:sp>
      <p:sp>
        <p:nvSpPr>
          <p:cNvPr id="38" name="TextBox 37">
            <a:extLst>
              <a:ext uri="{FF2B5EF4-FFF2-40B4-BE49-F238E27FC236}">
                <a16:creationId xmlns:a16="http://schemas.microsoft.com/office/drawing/2014/main" xmlns="" id="{01CF5874-398A-4847-AF9F-9A212DF9BCA1}"/>
              </a:ext>
            </a:extLst>
          </p:cNvPr>
          <p:cNvSpPr txBox="1"/>
          <p:nvPr/>
        </p:nvSpPr>
        <p:spPr>
          <a:xfrm>
            <a:off x="4495191" y="4181117"/>
            <a:ext cx="3201619" cy="492443"/>
          </a:xfrm>
          <a:prstGeom prst="rect">
            <a:avLst/>
          </a:prstGeom>
          <a:noFill/>
        </p:spPr>
        <p:txBody>
          <a:bodyPr wrap="square" rtlCol="0">
            <a:spAutoFit/>
          </a:bodyPr>
          <a:lstStyle/>
          <a:p>
            <a:pPr lvl="0" algn="ctr">
              <a:defRPr/>
            </a:pPr>
            <a:r>
              <a:rPr lang="tr-TR" sz="2600" dirty="0" smtClean="0">
                <a:solidFill>
                  <a:srgbClr val="FFFFFF"/>
                </a:solidFill>
                <a:latin typeface="Noto Sans" panose="020B0502040504020204" pitchFamily="34"/>
                <a:ea typeface="Noto Sans" panose="020B0502040504020204" pitchFamily="34"/>
                <a:cs typeface="Noto Sans" panose="020B0502040504020204" pitchFamily="34"/>
              </a:rPr>
              <a:t>1. </a:t>
            </a:r>
            <a:r>
              <a:rPr lang="tr-TR" sz="2600" dirty="0">
                <a:solidFill>
                  <a:srgbClr val="FFFFFF"/>
                </a:solidFill>
                <a:latin typeface="Noto Sans" panose="020B0502040504020204" pitchFamily="34"/>
                <a:ea typeface="Noto Sans" panose="020B0502040504020204" pitchFamily="34"/>
                <a:cs typeface="Noto Sans" panose="020B0502040504020204" pitchFamily="34"/>
              </a:rPr>
              <a:t>Görevlendirme</a:t>
            </a:r>
            <a:endParaRPr lang="en-GB" sz="2600" dirty="0">
              <a:solidFill>
                <a:srgbClr val="FFFFFF"/>
              </a:solidFill>
              <a:latin typeface="Noto Sans" panose="020B0502040504020204" pitchFamily="34"/>
              <a:ea typeface="Noto Sans" panose="020B0502040504020204" pitchFamily="34"/>
              <a:cs typeface="Noto Sans" panose="020B0502040504020204" pitchFamily="34"/>
            </a:endParaRPr>
          </a:p>
        </p:txBody>
      </p:sp>
      <p:sp>
        <p:nvSpPr>
          <p:cNvPr id="39" name="TextBox 38">
            <a:extLst>
              <a:ext uri="{FF2B5EF4-FFF2-40B4-BE49-F238E27FC236}">
                <a16:creationId xmlns:a16="http://schemas.microsoft.com/office/drawing/2014/main" xmlns="" id="{E6A26AFA-2726-49BD-9D9E-FE3183459762}"/>
              </a:ext>
            </a:extLst>
          </p:cNvPr>
          <p:cNvSpPr txBox="1"/>
          <p:nvPr/>
        </p:nvSpPr>
        <p:spPr>
          <a:xfrm>
            <a:off x="803845" y="4189654"/>
            <a:ext cx="3201619" cy="492443"/>
          </a:xfrm>
          <a:prstGeom prst="rect">
            <a:avLst/>
          </a:prstGeom>
          <a:noFill/>
        </p:spPr>
        <p:txBody>
          <a:bodyPr wrap="square" rtlCol="0">
            <a:spAutoFit/>
          </a:bodyPr>
          <a:lstStyle/>
          <a:p>
            <a:pPr algn="ctr">
              <a:defRPr/>
            </a:pPr>
            <a:r>
              <a:rPr lang="tr-TR" sz="2600" dirty="0">
                <a:solidFill>
                  <a:srgbClr val="FFFFFF"/>
                </a:solidFill>
                <a:latin typeface="Noto Sans" panose="020B0502040504020204" pitchFamily="34"/>
                <a:ea typeface="Noto Sans" panose="020B0502040504020204" pitchFamily="34"/>
                <a:cs typeface="Noto Sans" panose="020B0502040504020204" pitchFamily="34"/>
              </a:rPr>
              <a:t>2</a:t>
            </a:r>
            <a:r>
              <a:rPr lang="tr-TR" sz="2600" dirty="0" smtClean="0">
                <a:solidFill>
                  <a:srgbClr val="FFFFFF"/>
                </a:solidFill>
                <a:latin typeface="Noto Sans" panose="020B0502040504020204" pitchFamily="34"/>
                <a:ea typeface="Noto Sans" panose="020B0502040504020204" pitchFamily="34"/>
                <a:cs typeface="Noto Sans" panose="020B0502040504020204" pitchFamily="34"/>
              </a:rPr>
              <a:t>. Görevlendirme</a:t>
            </a:r>
            <a:endParaRPr lang="en-GB" sz="2600" dirty="0">
              <a:solidFill>
                <a:srgbClr val="FFFFFF"/>
              </a:solidFill>
              <a:latin typeface="Noto Sans" panose="020B0502040504020204" pitchFamily="34"/>
              <a:ea typeface="Noto Sans" panose="020B0502040504020204" pitchFamily="34"/>
              <a:cs typeface="Noto Sans" panose="020B0502040504020204" pitchFamily="34"/>
            </a:endParaRPr>
          </a:p>
        </p:txBody>
      </p:sp>
      <p:sp>
        <p:nvSpPr>
          <p:cNvPr id="41" name="TextBox 40">
            <a:extLst>
              <a:ext uri="{FF2B5EF4-FFF2-40B4-BE49-F238E27FC236}">
                <a16:creationId xmlns:a16="http://schemas.microsoft.com/office/drawing/2014/main" xmlns="" id="{C5E9DB1B-CC4B-4B70-9DD2-B2FAAC21EF74}"/>
              </a:ext>
            </a:extLst>
          </p:cNvPr>
          <p:cNvSpPr txBox="1"/>
          <p:nvPr/>
        </p:nvSpPr>
        <p:spPr>
          <a:xfrm>
            <a:off x="457200" y="6349245"/>
            <a:ext cx="11366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err="1"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esina</a:t>
            </a:r>
            <a:r>
              <a:rPr lang="tr-TR" dirty="0" smtClean="0">
                <a:solidFill>
                  <a:srgbClr val="FFFFFF"/>
                </a:solidFill>
                <a:latin typeface="Noto Sans" panose="020B0502040504020204" pitchFamily="34"/>
                <a:ea typeface="Noto Sans" panose="020B0502040504020204" pitchFamily="34"/>
                <a:cs typeface="Noto Sans" panose="020B0502040504020204" pitchFamily="34"/>
              </a:rPr>
              <a:t>v.meb.gov.tr</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42" name="Oval 41">
            <a:extLst>
              <a:ext uri="{FF2B5EF4-FFF2-40B4-BE49-F238E27FC236}">
                <a16:creationId xmlns:a16="http://schemas.microsoft.com/office/drawing/2014/main" xmlns="" id="{3E0FDFB0-0AF5-4A10-BDDE-31E1F42BAE80}"/>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3</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43" name="TextBox 62">
            <a:extLst>
              <a:ext uri="{FF2B5EF4-FFF2-40B4-BE49-F238E27FC236}">
                <a16:creationId xmlns:a16="http://schemas.microsoft.com/office/drawing/2014/main" xmlns="" id="{9048923B-EAEA-4E61-B955-870AB6AF7FD5}"/>
              </a:ext>
            </a:extLst>
          </p:cNvPr>
          <p:cNvSpPr txBox="1"/>
          <p:nvPr/>
        </p:nvSpPr>
        <p:spPr>
          <a:xfrm>
            <a:off x="8293608" y="4791126"/>
            <a:ext cx="3241393" cy="1323439"/>
          </a:xfrm>
          <a:prstGeom prst="rect">
            <a:avLst/>
          </a:prstGeom>
          <a:noFill/>
        </p:spPr>
        <p:txBody>
          <a:bodyPr wrap="square" rtlCol="0">
            <a:spAutoFit/>
          </a:bodyPr>
          <a:lstStyle/>
          <a:p>
            <a:pPr lvl="0">
              <a:defRPr/>
            </a:pPr>
            <a:r>
              <a:rPr lang="tr-TR" sz="1600" dirty="0" smtClean="0">
                <a:solidFill>
                  <a:srgbClr val="FFFFFF"/>
                </a:solidFill>
                <a:latin typeface="Open Sans" panose="020B0606030504020204" pitchFamily="34" charset="0"/>
              </a:rPr>
              <a:t>2. Görevlendirmede </a:t>
            </a:r>
            <a:r>
              <a:rPr lang="tr-TR" sz="1600" dirty="0">
                <a:solidFill>
                  <a:srgbClr val="FFFFFF"/>
                </a:solidFill>
                <a:latin typeface="Open Sans" panose="020B0606030504020204" pitchFamily="34" charset="0"/>
              </a:rPr>
              <a:t>onaylanmayan görevler  için </a:t>
            </a:r>
            <a:r>
              <a:rPr lang="tr-TR" sz="1600" dirty="0" smtClean="0">
                <a:solidFill>
                  <a:srgbClr val="FFFFFF"/>
                </a:solidFill>
                <a:latin typeface="Open Sans" panose="020B0606030504020204" pitchFamily="34" charset="0"/>
              </a:rPr>
              <a:t>1 hafta içinde resen görev isteyenler arasından Pazar </a:t>
            </a:r>
            <a:r>
              <a:rPr lang="tr-TR" sz="1600" dirty="0" err="1" smtClean="0">
                <a:solidFill>
                  <a:srgbClr val="FFFFFF"/>
                </a:solidFill>
                <a:latin typeface="Open Sans" panose="020B0606030504020204" pitchFamily="34" charset="0"/>
              </a:rPr>
              <a:t>tesi</a:t>
            </a:r>
            <a:r>
              <a:rPr lang="tr-TR" sz="1600" dirty="0" smtClean="0">
                <a:solidFill>
                  <a:srgbClr val="FFFFFF"/>
                </a:solidFill>
                <a:latin typeface="Open Sans" panose="020B0606030504020204" pitchFamily="34" charset="0"/>
              </a:rPr>
              <a:t> günü </a:t>
            </a:r>
            <a:r>
              <a:rPr lang="tr-TR" sz="1600" dirty="0">
                <a:solidFill>
                  <a:srgbClr val="FFFFFF"/>
                </a:solidFill>
                <a:latin typeface="Open Sans" panose="020B0606030504020204" pitchFamily="34" charset="0"/>
              </a:rPr>
              <a:t>tekrar görevlendirme yapılır. Bu görevlendirme için </a:t>
            </a:r>
            <a:r>
              <a:rPr lang="tr-TR" sz="1600" dirty="0" smtClean="0">
                <a:solidFill>
                  <a:srgbClr val="FFFFFF"/>
                </a:solidFill>
                <a:latin typeface="Open Sans" panose="020B0606030504020204" pitchFamily="34" charset="0"/>
              </a:rPr>
              <a:t>onay yoktur.</a:t>
            </a:r>
            <a:endParaRPr lang="en-GB" sz="1600" dirty="0">
              <a:solidFill>
                <a:srgbClr val="FFFFFF"/>
              </a:solidFill>
              <a:latin typeface="Noto Sans" panose="020B0502040504020204" pitchFamily="34"/>
              <a:ea typeface="Noto Sans" panose="020B0502040504020204" pitchFamily="34"/>
              <a:cs typeface="Noto Sans" panose="020B0502040504020204" pitchFamily="34"/>
            </a:endParaRPr>
          </a:p>
        </p:txBody>
      </p:sp>
      <p:sp>
        <p:nvSpPr>
          <p:cNvPr id="44" name="TextBox 37">
            <a:extLst>
              <a:ext uri="{FF2B5EF4-FFF2-40B4-BE49-F238E27FC236}">
                <a16:creationId xmlns:a16="http://schemas.microsoft.com/office/drawing/2014/main" xmlns="" id="{01CF5874-398A-4847-AF9F-9A212DF9BCA1}"/>
              </a:ext>
            </a:extLst>
          </p:cNvPr>
          <p:cNvSpPr txBox="1"/>
          <p:nvPr/>
        </p:nvSpPr>
        <p:spPr>
          <a:xfrm>
            <a:off x="8205934" y="4194132"/>
            <a:ext cx="3564037" cy="492443"/>
          </a:xfrm>
          <a:prstGeom prst="rect">
            <a:avLst/>
          </a:prstGeom>
          <a:noFill/>
        </p:spPr>
        <p:txBody>
          <a:bodyPr wrap="square" rtlCol="0">
            <a:spAutoFit/>
          </a:bodyPr>
          <a:lstStyle/>
          <a:p>
            <a:pPr lvl="0" algn="ctr">
              <a:defRPr/>
            </a:pPr>
            <a:r>
              <a:rPr lang="tr-TR" sz="2600" dirty="0" smtClean="0">
                <a:solidFill>
                  <a:srgbClr val="FFFFFF"/>
                </a:solidFill>
                <a:latin typeface="Noto Sans" panose="020B0502040504020204" pitchFamily="34"/>
                <a:ea typeface="Noto Sans" panose="020B0502040504020204" pitchFamily="34"/>
                <a:cs typeface="Noto Sans" panose="020B0502040504020204" pitchFamily="34"/>
              </a:rPr>
              <a:t>Resen Görevlendirme</a:t>
            </a:r>
            <a:endParaRPr lang="en-GB" sz="2600" dirty="0">
              <a:solidFill>
                <a:srgbClr val="FFFFFF"/>
              </a:solidFill>
              <a:latin typeface="Noto Sans" panose="020B0502040504020204" pitchFamily="34"/>
              <a:ea typeface="Noto Sans" panose="020B0502040504020204" pitchFamily="34"/>
              <a:cs typeface="Noto Sans" panose="020B0502040504020204" pitchFamily="34"/>
            </a:endParaRPr>
          </a:p>
        </p:txBody>
      </p:sp>
    </p:spTree>
    <p:extLst>
      <p:ext uri="{BB962C8B-B14F-4D97-AF65-F5344CB8AC3E}">
        <p14:creationId xmlns:p14="http://schemas.microsoft.com/office/powerpoint/2010/main" val="3080011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p:cTn id="15" dur="500" fill="hold"/>
                                        <p:tgtEl>
                                          <p:spTgt spid="22"/>
                                        </p:tgtEl>
                                        <p:attrNameLst>
                                          <p:attrName>ppt_w</p:attrName>
                                        </p:attrNameLst>
                                      </p:cBhvr>
                                      <p:tavLst>
                                        <p:tav tm="0">
                                          <p:val>
                                            <p:fltVal val="0"/>
                                          </p:val>
                                        </p:tav>
                                        <p:tav tm="100000">
                                          <p:val>
                                            <p:strVal val="#ppt_w"/>
                                          </p:val>
                                        </p:tav>
                                      </p:tavLst>
                                    </p:anim>
                                    <p:anim calcmode="lin" valueType="num">
                                      <p:cBhvr>
                                        <p:cTn id="16" dur="500" fill="hold"/>
                                        <p:tgtEl>
                                          <p:spTgt spid="22"/>
                                        </p:tgtEl>
                                        <p:attrNameLst>
                                          <p:attrName>ppt_h</p:attrName>
                                        </p:attrNameLst>
                                      </p:cBhvr>
                                      <p:tavLst>
                                        <p:tav tm="0">
                                          <p:val>
                                            <p:fltVal val="0"/>
                                          </p:val>
                                        </p:tav>
                                        <p:tav tm="100000">
                                          <p:val>
                                            <p:strVal val="#ppt_h"/>
                                          </p:val>
                                        </p:tav>
                                      </p:tavLst>
                                    </p:anim>
                                    <p:animEffect transition="in" filter="fade">
                                      <p:cBhvr>
                                        <p:cTn id="17" dur="500"/>
                                        <p:tgtEl>
                                          <p:spTgt spid="22"/>
                                        </p:tgtEl>
                                      </p:cBhvr>
                                    </p:animEffect>
                                  </p:childTnLst>
                                </p:cTn>
                              </p:par>
                            </p:childTnLst>
                          </p:cTn>
                        </p:par>
                        <p:par>
                          <p:cTn id="18" fill="hold">
                            <p:stCondLst>
                              <p:cond delay="500"/>
                            </p:stCondLst>
                            <p:childTnLst>
                              <p:par>
                                <p:cTn id="19" presetID="2" presetClass="entr" presetSubtype="1" decel="100000"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750" fill="hold"/>
                                        <p:tgtEl>
                                          <p:spTgt spid="3"/>
                                        </p:tgtEl>
                                        <p:attrNameLst>
                                          <p:attrName>ppt_x</p:attrName>
                                        </p:attrNameLst>
                                      </p:cBhvr>
                                      <p:tavLst>
                                        <p:tav tm="0">
                                          <p:val>
                                            <p:strVal val="#ppt_x"/>
                                          </p:val>
                                        </p:tav>
                                        <p:tav tm="100000">
                                          <p:val>
                                            <p:strVal val="#ppt_x"/>
                                          </p:val>
                                        </p:tav>
                                      </p:tavLst>
                                    </p:anim>
                                    <p:anim calcmode="lin" valueType="num">
                                      <p:cBhvr additive="base">
                                        <p:cTn id="22" dur="750" fill="hold"/>
                                        <p:tgtEl>
                                          <p:spTgt spid="3"/>
                                        </p:tgtEl>
                                        <p:attrNameLst>
                                          <p:attrName>ppt_y</p:attrName>
                                        </p:attrNameLst>
                                      </p:cBhvr>
                                      <p:tavLst>
                                        <p:tav tm="0">
                                          <p:val>
                                            <p:strVal val="0-#ppt_h/2"/>
                                          </p:val>
                                        </p:tav>
                                        <p:tav tm="100000">
                                          <p:val>
                                            <p:strVal val="#ppt_y"/>
                                          </p:val>
                                        </p:tav>
                                      </p:tavLst>
                                    </p:anim>
                                  </p:childTnLst>
                                </p:cTn>
                              </p:par>
                            </p:childTnLst>
                          </p:cTn>
                        </p:par>
                        <p:par>
                          <p:cTn id="23" fill="hold">
                            <p:stCondLst>
                              <p:cond delay="1250"/>
                            </p:stCondLst>
                            <p:childTnLst>
                              <p:par>
                                <p:cTn id="24" presetID="10" presetClass="entr" presetSubtype="0" fill="hold" grpId="0" nodeType="afterEffect">
                                  <p:stCondLst>
                                    <p:cond delay="250"/>
                                  </p:stCondLst>
                                  <p:childTnLst>
                                    <p:set>
                                      <p:cBhvr>
                                        <p:cTn id="25" dur="1" fill="hold">
                                          <p:stCondLst>
                                            <p:cond delay="0"/>
                                          </p:stCondLst>
                                        </p:cTn>
                                        <p:tgtEl>
                                          <p:spTgt spid="38"/>
                                        </p:tgtEl>
                                        <p:attrNameLst>
                                          <p:attrName>style.visibility</p:attrName>
                                        </p:attrNameLst>
                                      </p:cBhvr>
                                      <p:to>
                                        <p:strVal val="visible"/>
                                      </p:to>
                                    </p:set>
                                    <p:animEffect transition="in" filter="fade">
                                      <p:cBhvr>
                                        <p:cTn id="26" dur="1000"/>
                                        <p:tgtEl>
                                          <p:spTgt spid="38"/>
                                        </p:tgtEl>
                                      </p:cBhvr>
                                    </p:animEffect>
                                  </p:childTnLst>
                                </p:cTn>
                              </p:par>
                              <p:par>
                                <p:cTn id="27" presetID="10" presetClass="entr" presetSubtype="0" fill="hold" grpId="0" nodeType="withEffect">
                                  <p:stCondLst>
                                    <p:cond delay="250"/>
                                  </p:stCondLst>
                                  <p:childTnLst>
                                    <p:set>
                                      <p:cBhvr>
                                        <p:cTn id="28" dur="1" fill="hold">
                                          <p:stCondLst>
                                            <p:cond delay="0"/>
                                          </p:stCondLst>
                                        </p:cTn>
                                        <p:tgtEl>
                                          <p:spTgt spid="63"/>
                                        </p:tgtEl>
                                        <p:attrNameLst>
                                          <p:attrName>style.visibility</p:attrName>
                                        </p:attrNameLst>
                                      </p:cBhvr>
                                      <p:to>
                                        <p:strVal val="visible"/>
                                      </p:to>
                                    </p:set>
                                    <p:animEffect transition="in" filter="fade">
                                      <p:cBhvr>
                                        <p:cTn id="29" dur="1000"/>
                                        <p:tgtEl>
                                          <p:spTgt spid="63"/>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54"/>
                                        </p:tgtEl>
                                        <p:attrNameLst>
                                          <p:attrName>style.visibility</p:attrName>
                                        </p:attrNameLst>
                                      </p:cBhvr>
                                      <p:to>
                                        <p:strVal val="visible"/>
                                      </p:to>
                                    </p:set>
                                    <p:anim calcmode="lin" valueType="num">
                                      <p:cBhvr>
                                        <p:cTn id="34" dur="500" fill="hold"/>
                                        <p:tgtEl>
                                          <p:spTgt spid="54"/>
                                        </p:tgtEl>
                                        <p:attrNameLst>
                                          <p:attrName>ppt_w</p:attrName>
                                        </p:attrNameLst>
                                      </p:cBhvr>
                                      <p:tavLst>
                                        <p:tav tm="0">
                                          <p:val>
                                            <p:fltVal val="0"/>
                                          </p:val>
                                        </p:tav>
                                        <p:tav tm="100000">
                                          <p:val>
                                            <p:strVal val="#ppt_w"/>
                                          </p:val>
                                        </p:tav>
                                      </p:tavLst>
                                    </p:anim>
                                    <p:anim calcmode="lin" valueType="num">
                                      <p:cBhvr>
                                        <p:cTn id="35" dur="500" fill="hold"/>
                                        <p:tgtEl>
                                          <p:spTgt spid="54"/>
                                        </p:tgtEl>
                                        <p:attrNameLst>
                                          <p:attrName>ppt_h</p:attrName>
                                        </p:attrNameLst>
                                      </p:cBhvr>
                                      <p:tavLst>
                                        <p:tav tm="0">
                                          <p:val>
                                            <p:fltVal val="0"/>
                                          </p:val>
                                        </p:tav>
                                        <p:tav tm="100000">
                                          <p:val>
                                            <p:strVal val="#ppt_h"/>
                                          </p:val>
                                        </p:tav>
                                      </p:tavLst>
                                    </p:anim>
                                    <p:animEffect transition="in" filter="fade">
                                      <p:cBhvr>
                                        <p:cTn id="36" dur="500"/>
                                        <p:tgtEl>
                                          <p:spTgt spid="54"/>
                                        </p:tgtEl>
                                      </p:cBhvr>
                                    </p:animEffect>
                                  </p:childTnLst>
                                </p:cTn>
                              </p:par>
                            </p:childTnLst>
                          </p:cTn>
                        </p:par>
                        <p:par>
                          <p:cTn id="37" fill="hold">
                            <p:stCondLst>
                              <p:cond delay="500"/>
                            </p:stCondLst>
                            <p:childTnLst>
                              <p:par>
                                <p:cTn id="38" presetID="2" presetClass="entr" presetSubtype="1" decel="100000" fill="hold" nodeType="after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additive="base">
                                        <p:cTn id="40" dur="750" fill="hold"/>
                                        <p:tgtEl>
                                          <p:spTgt spid="4"/>
                                        </p:tgtEl>
                                        <p:attrNameLst>
                                          <p:attrName>ppt_x</p:attrName>
                                        </p:attrNameLst>
                                      </p:cBhvr>
                                      <p:tavLst>
                                        <p:tav tm="0">
                                          <p:val>
                                            <p:strVal val="#ppt_x"/>
                                          </p:val>
                                        </p:tav>
                                        <p:tav tm="100000">
                                          <p:val>
                                            <p:strVal val="#ppt_x"/>
                                          </p:val>
                                        </p:tav>
                                      </p:tavLst>
                                    </p:anim>
                                    <p:anim calcmode="lin" valueType="num">
                                      <p:cBhvr additive="base">
                                        <p:cTn id="41" dur="750" fill="hold"/>
                                        <p:tgtEl>
                                          <p:spTgt spid="4"/>
                                        </p:tgtEl>
                                        <p:attrNameLst>
                                          <p:attrName>ppt_y</p:attrName>
                                        </p:attrNameLst>
                                      </p:cBhvr>
                                      <p:tavLst>
                                        <p:tav tm="0">
                                          <p:val>
                                            <p:strVal val="0-#ppt_h/2"/>
                                          </p:val>
                                        </p:tav>
                                        <p:tav tm="100000">
                                          <p:val>
                                            <p:strVal val="#ppt_y"/>
                                          </p:val>
                                        </p:tav>
                                      </p:tavLst>
                                    </p:anim>
                                  </p:childTnLst>
                                </p:cTn>
                              </p:par>
                            </p:childTnLst>
                          </p:cTn>
                        </p:par>
                        <p:par>
                          <p:cTn id="42" fill="hold">
                            <p:stCondLst>
                              <p:cond delay="1250"/>
                            </p:stCondLst>
                            <p:childTnLst>
                              <p:par>
                                <p:cTn id="43" presetID="10" presetClass="entr" presetSubtype="0" fill="hold" grpId="0" nodeType="afterEffect">
                                  <p:stCondLst>
                                    <p:cond delay="250"/>
                                  </p:stCondLst>
                                  <p:childTnLst>
                                    <p:set>
                                      <p:cBhvr>
                                        <p:cTn id="44" dur="1" fill="hold">
                                          <p:stCondLst>
                                            <p:cond delay="0"/>
                                          </p:stCondLst>
                                        </p:cTn>
                                        <p:tgtEl>
                                          <p:spTgt spid="39"/>
                                        </p:tgtEl>
                                        <p:attrNameLst>
                                          <p:attrName>style.visibility</p:attrName>
                                        </p:attrNameLst>
                                      </p:cBhvr>
                                      <p:to>
                                        <p:strVal val="visible"/>
                                      </p:to>
                                    </p:set>
                                    <p:animEffect transition="in" filter="fade">
                                      <p:cBhvr>
                                        <p:cTn id="45" dur="1000"/>
                                        <p:tgtEl>
                                          <p:spTgt spid="39"/>
                                        </p:tgtEl>
                                      </p:cBhvr>
                                    </p:animEffect>
                                  </p:childTnLst>
                                </p:cTn>
                              </p:par>
                              <p:par>
                                <p:cTn id="46" presetID="10" presetClass="entr" presetSubtype="0" fill="hold" grpId="0" nodeType="withEffect">
                                  <p:stCondLst>
                                    <p:cond delay="250"/>
                                  </p:stCondLst>
                                  <p:childTnLst>
                                    <p:set>
                                      <p:cBhvr>
                                        <p:cTn id="47" dur="1" fill="hold">
                                          <p:stCondLst>
                                            <p:cond delay="0"/>
                                          </p:stCondLst>
                                        </p:cTn>
                                        <p:tgtEl>
                                          <p:spTgt spid="45"/>
                                        </p:tgtEl>
                                        <p:attrNameLst>
                                          <p:attrName>style.visibility</p:attrName>
                                        </p:attrNameLst>
                                      </p:cBhvr>
                                      <p:to>
                                        <p:strVal val="visible"/>
                                      </p:to>
                                    </p:set>
                                    <p:animEffect transition="in" filter="fade">
                                      <p:cBhvr>
                                        <p:cTn id="48" dur="1000"/>
                                        <p:tgtEl>
                                          <p:spTgt spid="45"/>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nodeType="clickEffect">
                                  <p:stCondLst>
                                    <p:cond delay="0"/>
                                  </p:stCondLst>
                                  <p:childTnLst>
                                    <p:set>
                                      <p:cBhvr>
                                        <p:cTn id="52" dur="1" fill="hold">
                                          <p:stCondLst>
                                            <p:cond delay="0"/>
                                          </p:stCondLst>
                                        </p:cTn>
                                        <p:tgtEl>
                                          <p:spTgt spid="31"/>
                                        </p:tgtEl>
                                        <p:attrNameLst>
                                          <p:attrName>style.visibility</p:attrName>
                                        </p:attrNameLst>
                                      </p:cBhvr>
                                      <p:to>
                                        <p:strVal val="visible"/>
                                      </p:to>
                                    </p:set>
                                    <p:anim calcmode="lin" valueType="num">
                                      <p:cBhvr>
                                        <p:cTn id="53" dur="500" fill="hold"/>
                                        <p:tgtEl>
                                          <p:spTgt spid="31"/>
                                        </p:tgtEl>
                                        <p:attrNameLst>
                                          <p:attrName>ppt_w</p:attrName>
                                        </p:attrNameLst>
                                      </p:cBhvr>
                                      <p:tavLst>
                                        <p:tav tm="0">
                                          <p:val>
                                            <p:fltVal val="0"/>
                                          </p:val>
                                        </p:tav>
                                        <p:tav tm="100000">
                                          <p:val>
                                            <p:strVal val="#ppt_w"/>
                                          </p:val>
                                        </p:tav>
                                      </p:tavLst>
                                    </p:anim>
                                    <p:anim calcmode="lin" valueType="num">
                                      <p:cBhvr>
                                        <p:cTn id="54" dur="500" fill="hold"/>
                                        <p:tgtEl>
                                          <p:spTgt spid="31"/>
                                        </p:tgtEl>
                                        <p:attrNameLst>
                                          <p:attrName>ppt_h</p:attrName>
                                        </p:attrNameLst>
                                      </p:cBhvr>
                                      <p:tavLst>
                                        <p:tav tm="0">
                                          <p:val>
                                            <p:fltVal val="0"/>
                                          </p:val>
                                        </p:tav>
                                        <p:tav tm="100000">
                                          <p:val>
                                            <p:strVal val="#ppt_h"/>
                                          </p:val>
                                        </p:tav>
                                      </p:tavLst>
                                    </p:anim>
                                    <p:animEffect transition="in" filter="fade">
                                      <p:cBhvr>
                                        <p:cTn id="55" dur="500"/>
                                        <p:tgtEl>
                                          <p:spTgt spid="31"/>
                                        </p:tgtEl>
                                      </p:cBhvr>
                                    </p:animEffect>
                                  </p:childTnLst>
                                </p:cTn>
                              </p:par>
                            </p:childTnLst>
                          </p:cTn>
                        </p:par>
                        <p:par>
                          <p:cTn id="56" fill="hold">
                            <p:stCondLst>
                              <p:cond delay="500"/>
                            </p:stCondLst>
                            <p:childTnLst>
                              <p:par>
                                <p:cTn id="57" presetID="2" presetClass="entr" presetSubtype="1" decel="100000" fill="hold" nodeType="afterEffect">
                                  <p:stCondLst>
                                    <p:cond delay="0"/>
                                  </p:stCondLst>
                                  <p:childTnLst>
                                    <p:set>
                                      <p:cBhvr>
                                        <p:cTn id="58" dur="1" fill="hold">
                                          <p:stCondLst>
                                            <p:cond delay="0"/>
                                          </p:stCondLst>
                                        </p:cTn>
                                        <p:tgtEl>
                                          <p:spTgt spid="5"/>
                                        </p:tgtEl>
                                        <p:attrNameLst>
                                          <p:attrName>style.visibility</p:attrName>
                                        </p:attrNameLst>
                                      </p:cBhvr>
                                      <p:to>
                                        <p:strVal val="visible"/>
                                      </p:to>
                                    </p:set>
                                    <p:anim calcmode="lin" valueType="num">
                                      <p:cBhvr additive="base">
                                        <p:cTn id="59" dur="750" fill="hold"/>
                                        <p:tgtEl>
                                          <p:spTgt spid="5"/>
                                        </p:tgtEl>
                                        <p:attrNameLst>
                                          <p:attrName>ppt_x</p:attrName>
                                        </p:attrNameLst>
                                      </p:cBhvr>
                                      <p:tavLst>
                                        <p:tav tm="0">
                                          <p:val>
                                            <p:strVal val="#ppt_x"/>
                                          </p:val>
                                        </p:tav>
                                        <p:tav tm="100000">
                                          <p:val>
                                            <p:strVal val="#ppt_x"/>
                                          </p:val>
                                        </p:tav>
                                      </p:tavLst>
                                    </p:anim>
                                    <p:anim calcmode="lin" valueType="num">
                                      <p:cBhvr additive="base">
                                        <p:cTn id="60" dur="750" fill="hold"/>
                                        <p:tgtEl>
                                          <p:spTgt spid="5"/>
                                        </p:tgtEl>
                                        <p:attrNameLst>
                                          <p:attrName>ppt_y</p:attrName>
                                        </p:attrNameLst>
                                      </p:cBhvr>
                                      <p:tavLst>
                                        <p:tav tm="0">
                                          <p:val>
                                            <p:strVal val="0-#ppt_h/2"/>
                                          </p:val>
                                        </p:tav>
                                        <p:tav tm="100000">
                                          <p:val>
                                            <p:strVal val="#ppt_y"/>
                                          </p:val>
                                        </p:tav>
                                      </p:tavLst>
                                    </p:anim>
                                  </p:childTnLst>
                                </p:cTn>
                              </p:par>
                            </p:childTnLst>
                          </p:cTn>
                        </p:par>
                        <p:par>
                          <p:cTn id="61" fill="hold">
                            <p:stCondLst>
                              <p:cond delay="1250"/>
                            </p:stCondLst>
                            <p:childTnLst>
                              <p:par>
                                <p:cTn id="62" presetID="10" presetClass="entr" presetSubtype="0" fill="hold" grpId="0" nodeType="afterEffect">
                                  <p:stCondLst>
                                    <p:cond delay="250"/>
                                  </p:stCondLst>
                                  <p:childTnLst>
                                    <p:set>
                                      <p:cBhvr>
                                        <p:cTn id="63" dur="1" fill="hold">
                                          <p:stCondLst>
                                            <p:cond delay="0"/>
                                          </p:stCondLst>
                                        </p:cTn>
                                        <p:tgtEl>
                                          <p:spTgt spid="44"/>
                                        </p:tgtEl>
                                        <p:attrNameLst>
                                          <p:attrName>style.visibility</p:attrName>
                                        </p:attrNameLst>
                                      </p:cBhvr>
                                      <p:to>
                                        <p:strVal val="visible"/>
                                      </p:to>
                                    </p:set>
                                    <p:animEffect transition="in" filter="fade">
                                      <p:cBhvr>
                                        <p:cTn id="64" dur="1000"/>
                                        <p:tgtEl>
                                          <p:spTgt spid="44"/>
                                        </p:tgtEl>
                                      </p:cBhvr>
                                    </p:animEffect>
                                  </p:childTnLst>
                                </p:cTn>
                              </p:par>
                              <p:par>
                                <p:cTn id="65" presetID="10" presetClass="entr" presetSubtype="0" fill="hold" grpId="0" nodeType="withEffect">
                                  <p:stCondLst>
                                    <p:cond delay="250"/>
                                  </p:stCondLst>
                                  <p:childTnLst>
                                    <p:set>
                                      <p:cBhvr>
                                        <p:cTn id="66" dur="1" fill="hold">
                                          <p:stCondLst>
                                            <p:cond delay="0"/>
                                          </p:stCondLst>
                                        </p:cTn>
                                        <p:tgtEl>
                                          <p:spTgt spid="43"/>
                                        </p:tgtEl>
                                        <p:attrNameLst>
                                          <p:attrName>style.visibility</p:attrName>
                                        </p:attrNameLst>
                                      </p:cBhvr>
                                      <p:to>
                                        <p:strVal val="visible"/>
                                      </p:to>
                                    </p:set>
                                    <p:animEffect transition="in" filter="fade">
                                      <p:cBhvr>
                                        <p:cTn id="67"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45" grpId="0"/>
      <p:bldP spid="63" grpId="0"/>
      <p:bldP spid="38" grpId="0"/>
      <p:bldP spid="39" grpId="0"/>
      <p:bldP spid="41" grpId="0"/>
      <p:bldP spid="43" grpId="0"/>
      <p:bldP spid="4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xmlns="" id="{73650BAF-1624-4F46-81C3-F83D7B775E8B}"/>
              </a:ext>
            </a:extLst>
          </p:cNvPr>
          <p:cNvGrpSpPr/>
          <p:nvPr/>
        </p:nvGrpSpPr>
        <p:grpSpPr>
          <a:xfrm>
            <a:off x="8184352" y="3813120"/>
            <a:ext cx="3048609" cy="2137050"/>
            <a:chOff x="8405129" y="4124016"/>
            <a:chExt cx="2581657" cy="2137049"/>
          </a:xfrm>
        </p:grpSpPr>
        <p:sp>
          <p:nvSpPr>
            <p:cNvPr id="65" name="Rectangle 64">
              <a:extLst>
                <a:ext uri="{FF2B5EF4-FFF2-40B4-BE49-F238E27FC236}">
                  <a16:creationId xmlns:a16="http://schemas.microsoft.com/office/drawing/2014/main" xmlns="" id="{F60785E1-920B-4EE8-9BC6-3746616CC910}"/>
                </a:ext>
              </a:extLst>
            </p:cNvPr>
            <p:cNvSpPr/>
            <p:nvPr/>
          </p:nvSpPr>
          <p:spPr>
            <a:xfrm>
              <a:off x="8405129" y="4124016"/>
              <a:ext cx="2581657" cy="2108130"/>
            </a:xfrm>
            <a:prstGeom prst="rect">
              <a:avLst/>
            </a:prstGeom>
            <a:solidFill>
              <a:schemeClr val="accent2">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7" name="Rectangle 66">
              <a:extLst>
                <a:ext uri="{FF2B5EF4-FFF2-40B4-BE49-F238E27FC236}">
                  <a16:creationId xmlns:a16="http://schemas.microsoft.com/office/drawing/2014/main" xmlns="" id="{D8DC2590-32A9-4AC3-A758-CB767519188D}"/>
                </a:ext>
              </a:extLst>
            </p:cNvPr>
            <p:cNvSpPr/>
            <p:nvPr/>
          </p:nvSpPr>
          <p:spPr>
            <a:xfrm>
              <a:off x="8405129" y="6181416"/>
              <a:ext cx="2581657" cy="7964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grpSp>
        <p:nvGrpSpPr>
          <p:cNvPr id="4" name="Group 3">
            <a:extLst>
              <a:ext uri="{FF2B5EF4-FFF2-40B4-BE49-F238E27FC236}">
                <a16:creationId xmlns:a16="http://schemas.microsoft.com/office/drawing/2014/main" xmlns="" id="{644E2700-6F9A-4B13-83EB-C99A694DB168}"/>
              </a:ext>
            </a:extLst>
          </p:cNvPr>
          <p:cNvGrpSpPr/>
          <p:nvPr/>
        </p:nvGrpSpPr>
        <p:grpSpPr>
          <a:xfrm>
            <a:off x="888389" y="3813120"/>
            <a:ext cx="3043187" cy="2137049"/>
            <a:chOff x="1220085" y="4124016"/>
            <a:chExt cx="2581657" cy="2137049"/>
          </a:xfrm>
        </p:grpSpPr>
        <p:sp>
          <p:nvSpPr>
            <p:cNvPr id="61" name="Rectangle 60">
              <a:extLst>
                <a:ext uri="{FF2B5EF4-FFF2-40B4-BE49-F238E27FC236}">
                  <a16:creationId xmlns:a16="http://schemas.microsoft.com/office/drawing/2014/main" xmlns="" id="{081ED8F9-FA35-46E4-A111-6E26EEF77E2D}"/>
                </a:ext>
              </a:extLst>
            </p:cNvPr>
            <p:cNvSpPr/>
            <p:nvPr/>
          </p:nvSpPr>
          <p:spPr>
            <a:xfrm>
              <a:off x="1220085" y="4124016"/>
              <a:ext cx="2581657" cy="2108130"/>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0" name="Rectangle 49">
              <a:extLst>
                <a:ext uri="{FF2B5EF4-FFF2-40B4-BE49-F238E27FC236}">
                  <a16:creationId xmlns:a16="http://schemas.microsoft.com/office/drawing/2014/main" xmlns="" id="{AB10E3E3-BD8F-40FF-8E28-66FEC53D2FE3}"/>
                </a:ext>
              </a:extLst>
            </p:cNvPr>
            <p:cNvSpPr/>
            <p:nvPr/>
          </p:nvSpPr>
          <p:spPr>
            <a:xfrm>
              <a:off x="1220085" y="6181416"/>
              <a:ext cx="2581657" cy="7964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grpSp>
        <p:nvGrpSpPr>
          <p:cNvPr id="3" name="Group 2">
            <a:extLst>
              <a:ext uri="{FF2B5EF4-FFF2-40B4-BE49-F238E27FC236}">
                <a16:creationId xmlns:a16="http://schemas.microsoft.com/office/drawing/2014/main" xmlns="" id="{758A07F6-9686-4B7B-87BB-CDD861143399}"/>
              </a:ext>
            </a:extLst>
          </p:cNvPr>
          <p:cNvGrpSpPr/>
          <p:nvPr/>
        </p:nvGrpSpPr>
        <p:grpSpPr>
          <a:xfrm>
            <a:off x="4442938" y="3813120"/>
            <a:ext cx="3320995" cy="2137049"/>
            <a:chOff x="4442938" y="4124016"/>
            <a:chExt cx="3320995" cy="2137049"/>
          </a:xfrm>
        </p:grpSpPr>
        <p:sp>
          <p:nvSpPr>
            <p:cNvPr id="62" name="Rectangle 61">
              <a:extLst>
                <a:ext uri="{FF2B5EF4-FFF2-40B4-BE49-F238E27FC236}">
                  <a16:creationId xmlns:a16="http://schemas.microsoft.com/office/drawing/2014/main" xmlns="" id="{87210F91-94DD-45E7-B551-F12A6A500EBA}"/>
                </a:ext>
              </a:extLst>
            </p:cNvPr>
            <p:cNvSpPr/>
            <p:nvPr/>
          </p:nvSpPr>
          <p:spPr>
            <a:xfrm>
              <a:off x="4442938" y="4124016"/>
              <a:ext cx="3320995" cy="2108130"/>
            </a:xfrm>
            <a:prstGeom prst="rect">
              <a:avLst/>
            </a:prstGeom>
            <a:solidFill>
              <a:schemeClr val="accent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4" name="Rectangle 63">
              <a:extLst>
                <a:ext uri="{FF2B5EF4-FFF2-40B4-BE49-F238E27FC236}">
                  <a16:creationId xmlns:a16="http://schemas.microsoft.com/office/drawing/2014/main" xmlns="" id="{88C069E6-A4D4-4420-9161-D0167DC96E62}"/>
                </a:ext>
              </a:extLst>
            </p:cNvPr>
            <p:cNvSpPr/>
            <p:nvPr/>
          </p:nvSpPr>
          <p:spPr>
            <a:xfrm>
              <a:off x="4442938" y="6181416"/>
              <a:ext cx="3320995" cy="796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sp>
        <p:nvSpPr>
          <p:cNvPr id="2" name="Rectangle 1">
            <a:extLst>
              <a:ext uri="{FF2B5EF4-FFF2-40B4-BE49-F238E27FC236}">
                <a16:creationId xmlns:a16="http://schemas.microsoft.com/office/drawing/2014/main" xmlns="" id="{9B8C1B79-74CD-4966-8BAA-84F8C87CB299}"/>
              </a:ext>
            </a:extLst>
          </p:cNvPr>
          <p:cNvSpPr/>
          <p:nvPr/>
        </p:nvSpPr>
        <p:spPr>
          <a:xfrm>
            <a:off x="888390" y="1658392"/>
            <a:ext cx="10344572" cy="207625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xmlns="" id="{B6A30D08-554D-46D9-ACD6-6FF2C85BBB60}"/>
              </a:ext>
            </a:extLst>
          </p:cNvPr>
          <p:cNvGrpSpPr/>
          <p:nvPr/>
        </p:nvGrpSpPr>
        <p:grpSpPr>
          <a:xfrm>
            <a:off x="4428067" y="1682889"/>
            <a:ext cx="3335866" cy="1896460"/>
            <a:chOff x="5511800" y="3492501"/>
            <a:chExt cx="776289" cy="441325"/>
          </a:xfrm>
          <a:solidFill>
            <a:schemeClr val="accent1"/>
          </a:solidFill>
        </p:grpSpPr>
        <p:sp>
          <p:nvSpPr>
            <p:cNvPr id="6" name="Freeform 5">
              <a:extLst>
                <a:ext uri="{FF2B5EF4-FFF2-40B4-BE49-F238E27FC236}">
                  <a16:creationId xmlns:a16="http://schemas.microsoft.com/office/drawing/2014/main" xmlns="" id="{483D707F-AF49-4F71-A816-1008D5145F13}"/>
                </a:ext>
              </a:extLst>
            </p:cNvPr>
            <p:cNvSpPr>
              <a:spLocks/>
            </p:cNvSpPr>
            <p:nvPr/>
          </p:nvSpPr>
          <p:spPr bwMode="auto">
            <a:xfrm>
              <a:off x="5709865" y="3732213"/>
              <a:ext cx="383352" cy="201613"/>
            </a:xfrm>
            <a:custGeom>
              <a:avLst/>
              <a:gdLst>
                <a:gd name="T0" fmla="*/ 0 w 270"/>
                <a:gd name="T1" fmla="*/ 143 h 143"/>
                <a:gd name="T2" fmla="*/ 61 w 270"/>
                <a:gd name="T3" fmla="*/ 31 h 143"/>
                <a:gd name="T4" fmla="*/ 206 w 270"/>
                <a:gd name="T5" fmla="*/ 30 h 143"/>
                <a:gd name="T6" fmla="*/ 270 w 270"/>
                <a:gd name="T7" fmla="*/ 143 h 143"/>
                <a:gd name="T8" fmla="*/ 0 w 270"/>
                <a:gd name="T9" fmla="*/ 143 h 143"/>
              </a:gdLst>
              <a:ahLst/>
              <a:cxnLst>
                <a:cxn ang="0">
                  <a:pos x="T0" y="T1"/>
                </a:cxn>
                <a:cxn ang="0">
                  <a:pos x="T2" y="T3"/>
                </a:cxn>
                <a:cxn ang="0">
                  <a:pos x="T4" y="T5"/>
                </a:cxn>
                <a:cxn ang="0">
                  <a:pos x="T6" y="T7"/>
                </a:cxn>
                <a:cxn ang="0">
                  <a:pos x="T8" y="T9"/>
                </a:cxn>
              </a:cxnLst>
              <a:rect l="0" t="0" r="r" b="b"/>
              <a:pathLst>
                <a:path w="270" h="143">
                  <a:moveTo>
                    <a:pt x="0" y="143"/>
                  </a:moveTo>
                  <a:cubicBezTo>
                    <a:pt x="2" y="96"/>
                    <a:pt x="21" y="57"/>
                    <a:pt x="61" y="31"/>
                  </a:cubicBezTo>
                  <a:cubicBezTo>
                    <a:pt x="108" y="1"/>
                    <a:pt x="158" y="0"/>
                    <a:pt x="206" y="30"/>
                  </a:cubicBezTo>
                  <a:cubicBezTo>
                    <a:pt x="248" y="55"/>
                    <a:pt x="268" y="94"/>
                    <a:pt x="270" y="143"/>
                  </a:cubicBezTo>
                  <a:cubicBezTo>
                    <a:pt x="180" y="143"/>
                    <a:pt x="90" y="143"/>
                    <a:pt x="0" y="14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7" name="Freeform 6">
              <a:extLst>
                <a:ext uri="{FF2B5EF4-FFF2-40B4-BE49-F238E27FC236}">
                  <a16:creationId xmlns:a16="http://schemas.microsoft.com/office/drawing/2014/main" xmlns="" id="{AEE2F063-84A0-48F6-9D4D-A0E4ECAAE872}"/>
                </a:ext>
              </a:extLst>
            </p:cNvPr>
            <p:cNvSpPr>
              <a:spLocks/>
            </p:cNvSpPr>
            <p:nvPr/>
          </p:nvSpPr>
          <p:spPr bwMode="auto">
            <a:xfrm>
              <a:off x="5786536" y="3492501"/>
              <a:ext cx="226818" cy="220663"/>
            </a:xfrm>
            <a:custGeom>
              <a:avLst/>
              <a:gdLst>
                <a:gd name="T0" fmla="*/ 79 w 158"/>
                <a:gd name="T1" fmla="*/ 157 h 157"/>
                <a:gd name="T2" fmla="*/ 0 w 158"/>
                <a:gd name="T3" fmla="*/ 78 h 157"/>
                <a:gd name="T4" fmla="*/ 79 w 158"/>
                <a:gd name="T5" fmla="*/ 0 h 157"/>
                <a:gd name="T6" fmla="*/ 157 w 158"/>
                <a:gd name="T7" fmla="*/ 79 h 157"/>
                <a:gd name="T8" fmla="*/ 79 w 158"/>
                <a:gd name="T9" fmla="*/ 157 h 157"/>
              </a:gdLst>
              <a:ahLst/>
              <a:cxnLst>
                <a:cxn ang="0">
                  <a:pos x="T0" y="T1"/>
                </a:cxn>
                <a:cxn ang="0">
                  <a:pos x="T2" y="T3"/>
                </a:cxn>
                <a:cxn ang="0">
                  <a:pos x="T4" y="T5"/>
                </a:cxn>
                <a:cxn ang="0">
                  <a:pos x="T6" y="T7"/>
                </a:cxn>
                <a:cxn ang="0">
                  <a:pos x="T8" y="T9"/>
                </a:cxn>
              </a:cxnLst>
              <a:rect l="0" t="0" r="r" b="b"/>
              <a:pathLst>
                <a:path w="158" h="157">
                  <a:moveTo>
                    <a:pt x="79" y="157"/>
                  </a:moveTo>
                  <a:cubicBezTo>
                    <a:pt x="36" y="157"/>
                    <a:pt x="0" y="122"/>
                    <a:pt x="0" y="78"/>
                  </a:cubicBezTo>
                  <a:cubicBezTo>
                    <a:pt x="1" y="35"/>
                    <a:pt x="35" y="0"/>
                    <a:pt x="79" y="0"/>
                  </a:cubicBezTo>
                  <a:cubicBezTo>
                    <a:pt x="123" y="0"/>
                    <a:pt x="158" y="35"/>
                    <a:pt x="157" y="79"/>
                  </a:cubicBezTo>
                  <a:cubicBezTo>
                    <a:pt x="157" y="122"/>
                    <a:pt x="122" y="157"/>
                    <a:pt x="79" y="15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 name="Freeform 7">
              <a:extLst>
                <a:ext uri="{FF2B5EF4-FFF2-40B4-BE49-F238E27FC236}">
                  <a16:creationId xmlns:a16="http://schemas.microsoft.com/office/drawing/2014/main" xmlns="" id="{2CB61DF6-D1C9-4F09-B15A-8C7236196015}"/>
                </a:ext>
              </a:extLst>
            </p:cNvPr>
            <p:cNvSpPr>
              <a:spLocks/>
            </p:cNvSpPr>
            <p:nvPr/>
          </p:nvSpPr>
          <p:spPr bwMode="auto">
            <a:xfrm>
              <a:off x="5575692" y="3556001"/>
              <a:ext cx="191676" cy="188913"/>
            </a:xfrm>
            <a:custGeom>
              <a:avLst/>
              <a:gdLst>
                <a:gd name="T0" fmla="*/ 134 w 135"/>
                <a:gd name="T1" fmla="*/ 67 h 135"/>
                <a:gd name="T2" fmla="*/ 68 w 135"/>
                <a:gd name="T3" fmla="*/ 134 h 135"/>
                <a:gd name="T4" fmla="*/ 0 w 135"/>
                <a:gd name="T5" fmla="*/ 67 h 135"/>
                <a:gd name="T6" fmla="*/ 67 w 135"/>
                <a:gd name="T7" fmla="*/ 0 h 135"/>
                <a:gd name="T8" fmla="*/ 134 w 135"/>
                <a:gd name="T9" fmla="*/ 67 h 135"/>
              </a:gdLst>
              <a:ahLst/>
              <a:cxnLst>
                <a:cxn ang="0">
                  <a:pos x="T0" y="T1"/>
                </a:cxn>
                <a:cxn ang="0">
                  <a:pos x="T2" y="T3"/>
                </a:cxn>
                <a:cxn ang="0">
                  <a:pos x="T4" y="T5"/>
                </a:cxn>
                <a:cxn ang="0">
                  <a:pos x="T6" y="T7"/>
                </a:cxn>
                <a:cxn ang="0">
                  <a:pos x="T8" y="T9"/>
                </a:cxn>
              </a:cxnLst>
              <a:rect l="0" t="0" r="r" b="b"/>
              <a:pathLst>
                <a:path w="135" h="135">
                  <a:moveTo>
                    <a:pt x="134" y="67"/>
                  </a:moveTo>
                  <a:cubicBezTo>
                    <a:pt x="135" y="104"/>
                    <a:pt x="104" y="134"/>
                    <a:pt x="68" y="134"/>
                  </a:cubicBezTo>
                  <a:cubicBezTo>
                    <a:pt x="31" y="135"/>
                    <a:pt x="0" y="105"/>
                    <a:pt x="0" y="67"/>
                  </a:cubicBezTo>
                  <a:cubicBezTo>
                    <a:pt x="0" y="30"/>
                    <a:pt x="29" y="0"/>
                    <a:pt x="67" y="0"/>
                  </a:cubicBezTo>
                  <a:cubicBezTo>
                    <a:pt x="104" y="0"/>
                    <a:pt x="135" y="31"/>
                    <a:pt x="134" y="6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9" name="Freeform 8">
              <a:extLst>
                <a:ext uri="{FF2B5EF4-FFF2-40B4-BE49-F238E27FC236}">
                  <a16:creationId xmlns:a16="http://schemas.microsoft.com/office/drawing/2014/main" xmlns="" id="{A9284572-1819-42A4-ACD1-056DE326904F}"/>
                </a:ext>
              </a:extLst>
            </p:cNvPr>
            <p:cNvSpPr>
              <a:spLocks/>
            </p:cNvSpPr>
            <p:nvPr/>
          </p:nvSpPr>
          <p:spPr bwMode="auto">
            <a:xfrm>
              <a:off x="6032521" y="3556001"/>
              <a:ext cx="191676" cy="188913"/>
            </a:xfrm>
            <a:custGeom>
              <a:avLst/>
              <a:gdLst>
                <a:gd name="T0" fmla="*/ 1 w 135"/>
                <a:gd name="T1" fmla="*/ 67 h 134"/>
                <a:gd name="T2" fmla="*/ 68 w 135"/>
                <a:gd name="T3" fmla="*/ 0 h 134"/>
                <a:gd name="T4" fmla="*/ 135 w 135"/>
                <a:gd name="T5" fmla="*/ 67 h 134"/>
                <a:gd name="T6" fmla="*/ 68 w 135"/>
                <a:gd name="T7" fmla="*/ 134 h 134"/>
                <a:gd name="T8" fmla="*/ 1 w 135"/>
                <a:gd name="T9" fmla="*/ 67 h 134"/>
              </a:gdLst>
              <a:ahLst/>
              <a:cxnLst>
                <a:cxn ang="0">
                  <a:pos x="T0" y="T1"/>
                </a:cxn>
                <a:cxn ang="0">
                  <a:pos x="T2" y="T3"/>
                </a:cxn>
                <a:cxn ang="0">
                  <a:pos x="T4" y="T5"/>
                </a:cxn>
                <a:cxn ang="0">
                  <a:pos x="T6" y="T7"/>
                </a:cxn>
                <a:cxn ang="0">
                  <a:pos x="T8" y="T9"/>
                </a:cxn>
              </a:cxnLst>
              <a:rect l="0" t="0" r="r" b="b"/>
              <a:pathLst>
                <a:path w="135" h="134">
                  <a:moveTo>
                    <a:pt x="1" y="67"/>
                  </a:moveTo>
                  <a:cubicBezTo>
                    <a:pt x="0" y="31"/>
                    <a:pt x="30" y="0"/>
                    <a:pt x="68" y="0"/>
                  </a:cubicBezTo>
                  <a:cubicBezTo>
                    <a:pt x="105" y="0"/>
                    <a:pt x="135" y="30"/>
                    <a:pt x="135" y="67"/>
                  </a:cubicBezTo>
                  <a:cubicBezTo>
                    <a:pt x="135" y="105"/>
                    <a:pt x="104" y="134"/>
                    <a:pt x="68" y="134"/>
                  </a:cubicBezTo>
                  <a:cubicBezTo>
                    <a:pt x="31" y="134"/>
                    <a:pt x="0" y="104"/>
                    <a:pt x="1" y="6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0" name="Freeform 9">
              <a:extLst>
                <a:ext uri="{FF2B5EF4-FFF2-40B4-BE49-F238E27FC236}">
                  <a16:creationId xmlns:a16="http://schemas.microsoft.com/office/drawing/2014/main" xmlns="" id="{8FC38E3E-38AB-4809-A48F-C5BE7AF95ADC}"/>
                </a:ext>
              </a:extLst>
            </p:cNvPr>
            <p:cNvSpPr>
              <a:spLocks/>
            </p:cNvSpPr>
            <p:nvPr/>
          </p:nvSpPr>
          <p:spPr bwMode="auto">
            <a:xfrm>
              <a:off x="6061271" y="3754438"/>
              <a:ext cx="226818" cy="179388"/>
            </a:xfrm>
            <a:custGeom>
              <a:avLst/>
              <a:gdLst>
                <a:gd name="T0" fmla="*/ 155 w 161"/>
                <a:gd name="T1" fmla="*/ 128 h 128"/>
                <a:gd name="T2" fmla="*/ 45 w 161"/>
                <a:gd name="T3" fmla="*/ 128 h 128"/>
                <a:gd name="T4" fmla="*/ 0 w 161"/>
                <a:gd name="T5" fmla="*/ 18 h 128"/>
                <a:gd name="T6" fmla="*/ 103 w 161"/>
                <a:gd name="T7" fmla="*/ 20 h 128"/>
                <a:gd name="T8" fmla="*/ 155 w 161"/>
                <a:gd name="T9" fmla="*/ 128 h 128"/>
              </a:gdLst>
              <a:ahLst/>
              <a:cxnLst>
                <a:cxn ang="0">
                  <a:pos x="T0" y="T1"/>
                </a:cxn>
                <a:cxn ang="0">
                  <a:pos x="T2" y="T3"/>
                </a:cxn>
                <a:cxn ang="0">
                  <a:pos x="T4" y="T5"/>
                </a:cxn>
                <a:cxn ang="0">
                  <a:pos x="T6" y="T7"/>
                </a:cxn>
                <a:cxn ang="0">
                  <a:pos x="T8" y="T9"/>
                </a:cxn>
              </a:cxnLst>
              <a:rect l="0" t="0" r="r" b="b"/>
              <a:pathLst>
                <a:path w="161" h="128">
                  <a:moveTo>
                    <a:pt x="155" y="128"/>
                  </a:moveTo>
                  <a:cubicBezTo>
                    <a:pt x="119" y="128"/>
                    <a:pt x="82" y="128"/>
                    <a:pt x="45" y="128"/>
                  </a:cubicBezTo>
                  <a:cubicBezTo>
                    <a:pt x="44" y="86"/>
                    <a:pt x="29" y="49"/>
                    <a:pt x="0" y="18"/>
                  </a:cubicBezTo>
                  <a:cubicBezTo>
                    <a:pt x="25" y="3"/>
                    <a:pt x="69" y="0"/>
                    <a:pt x="103" y="20"/>
                  </a:cubicBezTo>
                  <a:cubicBezTo>
                    <a:pt x="144" y="45"/>
                    <a:pt x="161" y="89"/>
                    <a:pt x="155" y="12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1" name="Freeform 10">
              <a:extLst>
                <a:ext uri="{FF2B5EF4-FFF2-40B4-BE49-F238E27FC236}">
                  <a16:creationId xmlns:a16="http://schemas.microsoft.com/office/drawing/2014/main" xmlns="" id="{2B30E97C-D917-4201-A641-32B05BB7D263}"/>
                </a:ext>
              </a:extLst>
            </p:cNvPr>
            <p:cNvSpPr>
              <a:spLocks/>
            </p:cNvSpPr>
            <p:nvPr/>
          </p:nvSpPr>
          <p:spPr bwMode="auto">
            <a:xfrm>
              <a:off x="5511800" y="3754438"/>
              <a:ext cx="226818" cy="179388"/>
            </a:xfrm>
            <a:custGeom>
              <a:avLst/>
              <a:gdLst>
                <a:gd name="T0" fmla="*/ 6 w 161"/>
                <a:gd name="T1" fmla="*/ 128 h 128"/>
                <a:gd name="T2" fmla="*/ 116 w 161"/>
                <a:gd name="T3" fmla="*/ 128 h 128"/>
                <a:gd name="T4" fmla="*/ 161 w 161"/>
                <a:gd name="T5" fmla="*/ 18 h 128"/>
                <a:gd name="T6" fmla="*/ 58 w 161"/>
                <a:gd name="T7" fmla="*/ 20 h 128"/>
                <a:gd name="T8" fmla="*/ 6 w 161"/>
                <a:gd name="T9" fmla="*/ 128 h 128"/>
              </a:gdLst>
              <a:ahLst/>
              <a:cxnLst>
                <a:cxn ang="0">
                  <a:pos x="T0" y="T1"/>
                </a:cxn>
                <a:cxn ang="0">
                  <a:pos x="T2" y="T3"/>
                </a:cxn>
                <a:cxn ang="0">
                  <a:pos x="T4" y="T5"/>
                </a:cxn>
                <a:cxn ang="0">
                  <a:pos x="T6" y="T7"/>
                </a:cxn>
                <a:cxn ang="0">
                  <a:pos x="T8" y="T9"/>
                </a:cxn>
              </a:cxnLst>
              <a:rect l="0" t="0" r="r" b="b"/>
              <a:pathLst>
                <a:path w="161" h="128">
                  <a:moveTo>
                    <a:pt x="6" y="128"/>
                  </a:moveTo>
                  <a:cubicBezTo>
                    <a:pt x="42" y="128"/>
                    <a:pt x="79" y="128"/>
                    <a:pt x="116" y="128"/>
                  </a:cubicBezTo>
                  <a:cubicBezTo>
                    <a:pt x="117" y="86"/>
                    <a:pt x="132" y="49"/>
                    <a:pt x="161" y="18"/>
                  </a:cubicBezTo>
                  <a:cubicBezTo>
                    <a:pt x="136" y="3"/>
                    <a:pt x="92" y="0"/>
                    <a:pt x="58" y="20"/>
                  </a:cubicBezTo>
                  <a:cubicBezTo>
                    <a:pt x="17" y="45"/>
                    <a:pt x="0" y="89"/>
                    <a:pt x="6" y="12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sp>
        <p:nvSpPr>
          <p:cNvPr id="30" name="TextBox 29">
            <a:extLst>
              <a:ext uri="{FF2B5EF4-FFF2-40B4-BE49-F238E27FC236}">
                <a16:creationId xmlns:a16="http://schemas.microsoft.com/office/drawing/2014/main" xmlns="" id="{366288A5-37A7-479D-9050-4535FE30645D}"/>
              </a:ext>
            </a:extLst>
          </p:cNvPr>
          <p:cNvSpPr txBox="1"/>
          <p:nvPr/>
        </p:nvSpPr>
        <p:spPr>
          <a:xfrm>
            <a:off x="779522" y="377951"/>
            <a:ext cx="10667606"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6000" dirty="0" smtClean="0">
                <a:solidFill>
                  <a:srgbClr val="FFFFFF"/>
                </a:solidFill>
                <a:latin typeface="Noto Sans" panose="020B0502040504020204" pitchFamily="34"/>
                <a:ea typeface="Noto Sans" panose="020B0502040504020204" pitchFamily="34"/>
                <a:cs typeface="Noto Sans" panose="020B0502040504020204" pitchFamily="34"/>
              </a:rPr>
              <a:t>Görevler İle İlgili İpuçları</a:t>
            </a:r>
            <a:endParaRPr kumimoji="0" lang="en-GB" sz="60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grpSp>
        <p:nvGrpSpPr>
          <p:cNvPr id="31" name="Group 30">
            <a:extLst>
              <a:ext uri="{FF2B5EF4-FFF2-40B4-BE49-F238E27FC236}">
                <a16:creationId xmlns:a16="http://schemas.microsoft.com/office/drawing/2014/main" xmlns="" id="{BFB9D2FA-38FF-4883-841E-43BB4275FD8A}"/>
              </a:ext>
            </a:extLst>
          </p:cNvPr>
          <p:cNvGrpSpPr/>
          <p:nvPr/>
        </p:nvGrpSpPr>
        <p:grpSpPr>
          <a:xfrm>
            <a:off x="8487057" y="2229281"/>
            <a:ext cx="2400868" cy="1364908"/>
            <a:chOff x="5511800" y="3492501"/>
            <a:chExt cx="776289" cy="441325"/>
          </a:xfrm>
          <a:solidFill>
            <a:schemeClr val="accent2"/>
          </a:solidFill>
        </p:grpSpPr>
        <p:sp>
          <p:nvSpPr>
            <p:cNvPr id="32" name="Freeform 5">
              <a:extLst>
                <a:ext uri="{FF2B5EF4-FFF2-40B4-BE49-F238E27FC236}">
                  <a16:creationId xmlns:a16="http://schemas.microsoft.com/office/drawing/2014/main" xmlns="" id="{7DA1C184-6326-4F3F-B954-543FB602FF37}"/>
                </a:ext>
              </a:extLst>
            </p:cNvPr>
            <p:cNvSpPr>
              <a:spLocks/>
            </p:cNvSpPr>
            <p:nvPr/>
          </p:nvSpPr>
          <p:spPr bwMode="auto">
            <a:xfrm>
              <a:off x="5709865" y="3732213"/>
              <a:ext cx="383352" cy="201613"/>
            </a:xfrm>
            <a:custGeom>
              <a:avLst/>
              <a:gdLst>
                <a:gd name="T0" fmla="*/ 0 w 270"/>
                <a:gd name="T1" fmla="*/ 143 h 143"/>
                <a:gd name="T2" fmla="*/ 61 w 270"/>
                <a:gd name="T3" fmla="*/ 31 h 143"/>
                <a:gd name="T4" fmla="*/ 206 w 270"/>
                <a:gd name="T5" fmla="*/ 30 h 143"/>
                <a:gd name="T6" fmla="*/ 270 w 270"/>
                <a:gd name="T7" fmla="*/ 143 h 143"/>
                <a:gd name="T8" fmla="*/ 0 w 270"/>
                <a:gd name="T9" fmla="*/ 143 h 143"/>
              </a:gdLst>
              <a:ahLst/>
              <a:cxnLst>
                <a:cxn ang="0">
                  <a:pos x="T0" y="T1"/>
                </a:cxn>
                <a:cxn ang="0">
                  <a:pos x="T2" y="T3"/>
                </a:cxn>
                <a:cxn ang="0">
                  <a:pos x="T4" y="T5"/>
                </a:cxn>
                <a:cxn ang="0">
                  <a:pos x="T6" y="T7"/>
                </a:cxn>
                <a:cxn ang="0">
                  <a:pos x="T8" y="T9"/>
                </a:cxn>
              </a:cxnLst>
              <a:rect l="0" t="0" r="r" b="b"/>
              <a:pathLst>
                <a:path w="270" h="143">
                  <a:moveTo>
                    <a:pt x="0" y="143"/>
                  </a:moveTo>
                  <a:cubicBezTo>
                    <a:pt x="2" y="96"/>
                    <a:pt x="21" y="57"/>
                    <a:pt x="61" y="31"/>
                  </a:cubicBezTo>
                  <a:cubicBezTo>
                    <a:pt x="108" y="1"/>
                    <a:pt x="158" y="0"/>
                    <a:pt x="206" y="30"/>
                  </a:cubicBezTo>
                  <a:cubicBezTo>
                    <a:pt x="248" y="55"/>
                    <a:pt x="268" y="94"/>
                    <a:pt x="270" y="143"/>
                  </a:cubicBezTo>
                  <a:cubicBezTo>
                    <a:pt x="180" y="143"/>
                    <a:pt x="90" y="143"/>
                    <a:pt x="0" y="14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3" name="Freeform 6">
              <a:extLst>
                <a:ext uri="{FF2B5EF4-FFF2-40B4-BE49-F238E27FC236}">
                  <a16:creationId xmlns:a16="http://schemas.microsoft.com/office/drawing/2014/main" xmlns="" id="{74475373-23BF-4493-8FF5-0B72CBACE55A}"/>
                </a:ext>
              </a:extLst>
            </p:cNvPr>
            <p:cNvSpPr>
              <a:spLocks/>
            </p:cNvSpPr>
            <p:nvPr/>
          </p:nvSpPr>
          <p:spPr bwMode="auto">
            <a:xfrm>
              <a:off x="5786536" y="3492501"/>
              <a:ext cx="226818" cy="220663"/>
            </a:xfrm>
            <a:custGeom>
              <a:avLst/>
              <a:gdLst>
                <a:gd name="T0" fmla="*/ 79 w 158"/>
                <a:gd name="T1" fmla="*/ 157 h 157"/>
                <a:gd name="T2" fmla="*/ 0 w 158"/>
                <a:gd name="T3" fmla="*/ 78 h 157"/>
                <a:gd name="T4" fmla="*/ 79 w 158"/>
                <a:gd name="T5" fmla="*/ 0 h 157"/>
                <a:gd name="T6" fmla="*/ 157 w 158"/>
                <a:gd name="T7" fmla="*/ 79 h 157"/>
                <a:gd name="T8" fmla="*/ 79 w 158"/>
                <a:gd name="T9" fmla="*/ 157 h 157"/>
              </a:gdLst>
              <a:ahLst/>
              <a:cxnLst>
                <a:cxn ang="0">
                  <a:pos x="T0" y="T1"/>
                </a:cxn>
                <a:cxn ang="0">
                  <a:pos x="T2" y="T3"/>
                </a:cxn>
                <a:cxn ang="0">
                  <a:pos x="T4" y="T5"/>
                </a:cxn>
                <a:cxn ang="0">
                  <a:pos x="T6" y="T7"/>
                </a:cxn>
                <a:cxn ang="0">
                  <a:pos x="T8" y="T9"/>
                </a:cxn>
              </a:cxnLst>
              <a:rect l="0" t="0" r="r" b="b"/>
              <a:pathLst>
                <a:path w="158" h="157">
                  <a:moveTo>
                    <a:pt x="79" y="157"/>
                  </a:moveTo>
                  <a:cubicBezTo>
                    <a:pt x="36" y="157"/>
                    <a:pt x="0" y="122"/>
                    <a:pt x="0" y="78"/>
                  </a:cubicBezTo>
                  <a:cubicBezTo>
                    <a:pt x="1" y="35"/>
                    <a:pt x="35" y="0"/>
                    <a:pt x="79" y="0"/>
                  </a:cubicBezTo>
                  <a:cubicBezTo>
                    <a:pt x="123" y="0"/>
                    <a:pt x="158" y="35"/>
                    <a:pt x="157" y="79"/>
                  </a:cubicBezTo>
                  <a:cubicBezTo>
                    <a:pt x="157" y="122"/>
                    <a:pt x="122" y="157"/>
                    <a:pt x="79" y="15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4" name="Freeform 7">
              <a:extLst>
                <a:ext uri="{FF2B5EF4-FFF2-40B4-BE49-F238E27FC236}">
                  <a16:creationId xmlns:a16="http://schemas.microsoft.com/office/drawing/2014/main" xmlns="" id="{A77DF5BD-20D9-48CC-A487-A93D1829EB12}"/>
                </a:ext>
              </a:extLst>
            </p:cNvPr>
            <p:cNvSpPr>
              <a:spLocks/>
            </p:cNvSpPr>
            <p:nvPr/>
          </p:nvSpPr>
          <p:spPr bwMode="auto">
            <a:xfrm>
              <a:off x="5575692" y="3556001"/>
              <a:ext cx="191676" cy="188913"/>
            </a:xfrm>
            <a:custGeom>
              <a:avLst/>
              <a:gdLst>
                <a:gd name="T0" fmla="*/ 134 w 135"/>
                <a:gd name="T1" fmla="*/ 67 h 135"/>
                <a:gd name="T2" fmla="*/ 68 w 135"/>
                <a:gd name="T3" fmla="*/ 134 h 135"/>
                <a:gd name="T4" fmla="*/ 0 w 135"/>
                <a:gd name="T5" fmla="*/ 67 h 135"/>
                <a:gd name="T6" fmla="*/ 67 w 135"/>
                <a:gd name="T7" fmla="*/ 0 h 135"/>
                <a:gd name="T8" fmla="*/ 134 w 135"/>
                <a:gd name="T9" fmla="*/ 67 h 135"/>
              </a:gdLst>
              <a:ahLst/>
              <a:cxnLst>
                <a:cxn ang="0">
                  <a:pos x="T0" y="T1"/>
                </a:cxn>
                <a:cxn ang="0">
                  <a:pos x="T2" y="T3"/>
                </a:cxn>
                <a:cxn ang="0">
                  <a:pos x="T4" y="T5"/>
                </a:cxn>
                <a:cxn ang="0">
                  <a:pos x="T6" y="T7"/>
                </a:cxn>
                <a:cxn ang="0">
                  <a:pos x="T8" y="T9"/>
                </a:cxn>
              </a:cxnLst>
              <a:rect l="0" t="0" r="r" b="b"/>
              <a:pathLst>
                <a:path w="135" h="135">
                  <a:moveTo>
                    <a:pt x="134" y="67"/>
                  </a:moveTo>
                  <a:cubicBezTo>
                    <a:pt x="135" y="104"/>
                    <a:pt x="104" y="134"/>
                    <a:pt x="68" y="134"/>
                  </a:cubicBezTo>
                  <a:cubicBezTo>
                    <a:pt x="31" y="135"/>
                    <a:pt x="0" y="105"/>
                    <a:pt x="0" y="67"/>
                  </a:cubicBezTo>
                  <a:cubicBezTo>
                    <a:pt x="0" y="30"/>
                    <a:pt x="29" y="0"/>
                    <a:pt x="67" y="0"/>
                  </a:cubicBezTo>
                  <a:cubicBezTo>
                    <a:pt x="104" y="0"/>
                    <a:pt x="135" y="31"/>
                    <a:pt x="134" y="6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5" name="Freeform 8">
              <a:extLst>
                <a:ext uri="{FF2B5EF4-FFF2-40B4-BE49-F238E27FC236}">
                  <a16:creationId xmlns:a16="http://schemas.microsoft.com/office/drawing/2014/main" xmlns="" id="{B129D3B1-8171-4159-AE96-8D568FA8C7E9}"/>
                </a:ext>
              </a:extLst>
            </p:cNvPr>
            <p:cNvSpPr>
              <a:spLocks/>
            </p:cNvSpPr>
            <p:nvPr/>
          </p:nvSpPr>
          <p:spPr bwMode="auto">
            <a:xfrm>
              <a:off x="6032521" y="3556001"/>
              <a:ext cx="191676" cy="188913"/>
            </a:xfrm>
            <a:custGeom>
              <a:avLst/>
              <a:gdLst>
                <a:gd name="T0" fmla="*/ 1 w 135"/>
                <a:gd name="T1" fmla="*/ 67 h 134"/>
                <a:gd name="T2" fmla="*/ 68 w 135"/>
                <a:gd name="T3" fmla="*/ 0 h 134"/>
                <a:gd name="T4" fmla="*/ 135 w 135"/>
                <a:gd name="T5" fmla="*/ 67 h 134"/>
                <a:gd name="T6" fmla="*/ 68 w 135"/>
                <a:gd name="T7" fmla="*/ 134 h 134"/>
                <a:gd name="T8" fmla="*/ 1 w 135"/>
                <a:gd name="T9" fmla="*/ 67 h 134"/>
              </a:gdLst>
              <a:ahLst/>
              <a:cxnLst>
                <a:cxn ang="0">
                  <a:pos x="T0" y="T1"/>
                </a:cxn>
                <a:cxn ang="0">
                  <a:pos x="T2" y="T3"/>
                </a:cxn>
                <a:cxn ang="0">
                  <a:pos x="T4" y="T5"/>
                </a:cxn>
                <a:cxn ang="0">
                  <a:pos x="T6" y="T7"/>
                </a:cxn>
                <a:cxn ang="0">
                  <a:pos x="T8" y="T9"/>
                </a:cxn>
              </a:cxnLst>
              <a:rect l="0" t="0" r="r" b="b"/>
              <a:pathLst>
                <a:path w="135" h="134">
                  <a:moveTo>
                    <a:pt x="1" y="67"/>
                  </a:moveTo>
                  <a:cubicBezTo>
                    <a:pt x="0" y="31"/>
                    <a:pt x="30" y="0"/>
                    <a:pt x="68" y="0"/>
                  </a:cubicBezTo>
                  <a:cubicBezTo>
                    <a:pt x="105" y="0"/>
                    <a:pt x="135" y="30"/>
                    <a:pt x="135" y="67"/>
                  </a:cubicBezTo>
                  <a:cubicBezTo>
                    <a:pt x="135" y="105"/>
                    <a:pt x="104" y="134"/>
                    <a:pt x="68" y="134"/>
                  </a:cubicBezTo>
                  <a:cubicBezTo>
                    <a:pt x="31" y="134"/>
                    <a:pt x="0" y="104"/>
                    <a:pt x="1" y="6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6" name="Freeform 9">
              <a:extLst>
                <a:ext uri="{FF2B5EF4-FFF2-40B4-BE49-F238E27FC236}">
                  <a16:creationId xmlns:a16="http://schemas.microsoft.com/office/drawing/2014/main" xmlns="" id="{0A7534BE-BC59-4D9F-B0FC-0BF993F2AB6E}"/>
                </a:ext>
              </a:extLst>
            </p:cNvPr>
            <p:cNvSpPr>
              <a:spLocks/>
            </p:cNvSpPr>
            <p:nvPr/>
          </p:nvSpPr>
          <p:spPr bwMode="auto">
            <a:xfrm>
              <a:off x="6061271" y="3754438"/>
              <a:ext cx="226818" cy="179388"/>
            </a:xfrm>
            <a:custGeom>
              <a:avLst/>
              <a:gdLst>
                <a:gd name="T0" fmla="*/ 155 w 161"/>
                <a:gd name="T1" fmla="*/ 128 h 128"/>
                <a:gd name="T2" fmla="*/ 45 w 161"/>
                <a:gd name="T3" fmla="*/ 128 h 128"/>
                <a:gd name="T4" fmla="*/ 0 w 161"/>
                <a:gd name="T5" fmla="*/ 18 h 128"/>
                <a:gd name="T6" fmla="*/ 103 w 161"/>
                <a:gd name="T7" fmla="*/ 20 h 128"/>
                <a:gd name="T8" fmla="*/ 155 w 161"/>
                <a:gd name="T9" fmla="*/ 128 h 128"/>
              </a:gdLst>
              <a:ahLst/>
              <a:cxnLst>
                <a:cxn ang="0">
                  <a:pos x="T0" y="T1"/>
                </a:cxn>
                <a:cxn ang="0">
                  <a:pos x="T2" y="T3"/>
                </a:cxn>
                <a:cxn ang="0">
                  <a:pos x="T4" y="T5"/>
                </a:cxn>
                <a:cxn ang="0">
                  <a:pos x="T6" y="T7"/>
                </a:cxn>
                <a:cxn ang="0">
                  <a:pos x="T8" y="T9"/>
                </a:cxn>
              </a:cxnLst>
              <a:rect l="0" t="0" r="r" b="b"/>
              <a:pathLst>
                <a:path w="161" h="128">
                  <a:moveTo>
                    <a:pt x="155" y="128"/>
                  </a:moveTo>
                  <a:cubicBezTo>
                    <a:pt x="119" y="128"/>
                    <a:pt x="82" y="128"/>
                    <a:pt x="45" y="128"/>
                  </a:cubicBezTo>
                  <a:cubicBezTo>
                    <a:pt x="44" y="86"/>
                    <a:pt x="29" y="49"/>
                    <a:pt x="0" y="18"/>
                  </a:cubicBezTo>
                  <a:cubicBezTo>
                    <a:pt x="25" y="3"/>
                    <a:pt x="69" y="0"/>
                    <a:pt x="103" y="20"/>
                  </a:cubicBezTo>
                  <a:cubicBezTo>
                    <a:pt x="144" y="45"/>
                    <a:pt x="161" y="89"/>
                    <a:pt x="155" y="12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7" name="Freeform 10">
              <a:extLst>
                <a:ext uri="{FF2B5EF4-FFF2-40B4-BE49-F238E27FC236}">
                  <a16:creationId xmlns:a16="http://schemas.microsoft.com/office/drawing/2014/main" xmlns="" id="{B16309DF-F3D2-4676-A9EA-B2709B0E4B70}"/>
                </a:ext>
              </a:extLst>
            </p:cNvPr>
            <p:cNvSpPr>
              <a:spLocks/>
            </p:cNvSpPr>
            <p:nvPr/>
          </p:nvSpPr>
          <p:spPr bwMode="auto">
            <a:xfrm>
              <a:off x="5511800" y="3754438"/>
              <a:ext cx="226818" cy="179388"/>
            </a:xfrm>
            <a:custGeom>
              <a:avLst/>
              <a:gdLst>
                <a:gd name="T0" fmla="*/ 6 w 161"/>
                <a:gd name="T1" fmla="*/ 128 h 128"/>
                <a:gd name="T2" fmla="*/ 116 w 161"/>
                <a:gd name="T3" fmla="*/ 128 h 128"/>
                <a:gd name="T4" fmla="*/ 161 w 161"/>
                <a:gd name="T5" fmla="*/ 18 h 128"/>
                <a:gd name="T6" fmla="*/ 58 w 161"/>
                <a:gd name="T7" fmla="*/ 20 h 128"/>
                <a:gd name="T8" fmla="*/ 6 w 161"/>
                <a:gd name="T9" fmla="*/ 128 h 128"/>
              </a:gdLst>
              <a:ahLst/>
              <a:cxnLst>
                <a:cxn ang="0">
                  <a:pos x="T0" y="T1"/>
                </a:cxn>
                <a:cxn ang="0">
                  <a:pos x="T2" y="T3"/>
                </a:cxn>
                <a:cxn ang="0">
                  <a:pos x="T4" y="T5"/>
                </a:cxn>
                <a:cxn ang="0">
                  <a:pos x="T6" y="T7"/>
                </a:cxn>
                <a:cxn ang="0">
                  <a:pos x="T8" y="T9"/>
                </a:cxn>
              </a:cxnLst>
              <a:rect l="0" t="0" r="r" b="b"/>
              <a:pathLst>
                <a:path w="161" h="128">
                  <a:moveTo>
                    <a:pt x="6" y="128"/>
                  </a:moveTo>
                  <a:cubicBezTo>
                    <a:pt x="42" y="128"/>
                    <a:pt x="79" y="128"/>
                    <a:pt x="116" y="128"/>
                  </a:cubicBezTo>
                  <a:cubicBezTo>
                    <a:pt x="117" y="86"/>
                    <a:pt x="132" y="49"/>
                    <a:pt x="161" y="18"/>
                  </a:cubicBezTo>
                  <a:cubicBezTo>
                    <a:pt x="136" y="3"/>
                    <a:pt x="92" y="0"/>
                    <a:pt x="58" y="20"/>
                  </a:cubicBezTo>
                  <a:cubicBezTo>
                    <a:pt x="17" y="45"/>
                    <a:pt x="0" y="89"/>
                    <a:pt x="6" y="12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sp>
        <p:nvSpPr>
          <p:cNvPr id="45" name="TextBox 44">
            <a:extLst>
              <a:ext uri="{FF2B5EF4-FFF2-40B4-BE49-F238E27FC236}">
                <a16:creationId xmlns:a16="http://schemas.microsoft.com/office/drawing/2014/main" xmlns="" id="{B62E3419-C206-4079-9AA5-799CD00C1D70}"/>
              </a:ext>
            </a:extLst>
          </p:cNvPr>
          <p:cNvSpPr txBox="1"/>
          <p:nvPr/>
        </p:nvSpPr>
        <p:spPr>
          <a:xfrm>
            <a:off x="888388" y="4279554"/>
            <a:ext cx="2867633" cy="1815882"/>
          </a:xfrm>
          <a:prstGeom prst="rect">
            <a:avLst/>
          </a:prstGeom>
          <a:noFill/>
        </p:spPr>
        <p:txBody>
          <a:bodyPr wrap="square" rtlCol="0">
            <a:spAutoFit/>
          </a:bodyPr>
          <a:lstStyle/>
          <a:p>
            <a:pPr>
              <a:defRPr/>
            </a:pPr>
            <a:r>
              <a:rPr lang="tr-TR" sz="1600" dirty="0" smtClean="0">
                <a:solidFill>
                  <a:srgbClr val="FFFFFF"/>
                </a:solidFill>
                <a:latin typeface="Open Sans" panose="020B0606030504020204" pitchFamily="34" charset="0"/>
              </a:rPr>
              <a:t>E-Sınavda sınavdan 30 dakika önce salona gelinmesi gerekmektedir. Sınava 15 dakika veya daha az kaldıysa personel yine 1 yıl MEB sınavlarında görev alamaz.</a:t>
            </a:r>
            <a:endParaRPr lang="en-GB" sz="1600" dirty="0">
              <a:solidFill>
                <a:srgbClr val="FFFFFF"/>
              </a:solidFill>
              <a:latin typeface="Noto Sans" panose="020B0502040504020204" pitchFamily="34"/>
              <a:ea typeface="Noto Sans" panose="020B0502040504020204" pitchFamily="34"/>
              <a:cs typeface="Noto Sans" panose="020B0502040504020204" pitchFamily="34"/>
            </a:endParaRPr>
          </a:p>
        </p:txBody>
      </p:sp>
      <p:grpSp>
        <p:nvGrpSpPr>
          <p:cNvPr id="54" name="Group 53">
            <a:extLst>
              <a:ext uri="{FF2B5EF4-FFF2-40B4-BE49-F238E27FC236}">
                <a16:creationId xmlns:a16="http://schemas.microsoft.com/office/drawing/2014/main" xmlns="" id="{722012A4-BA80-42DF-912C-9859B36B2532}"/>
              </a:ext>
            </a:extLst>
          </p:cNvPr>
          <p:cNvGrpSpPr/>
          <p:nvPr/>
        </p:nvGrpSpPr>
        <p:grpSpPr>
          <a:xfrm>
            <a:off x="1285079" y="2229281"/>
            <a:ext cx="2400868" cy="1364908"/>
            <a:chOff x="5511800" y="3492501"/>
            <a:chExt cx="776289" cy="441325"/>
          </a:xfrm>
          <a:solidFill>
            <a:schemeClr val="accent5"/>
          </a:solidFill>
        </p:grpSpPr>
        <p:sp>
          <p:nvSpPr>
            <p:cNvPr id="55" name="Freeform 5">
              <a:extLst>
                <a:ext uri="{FF2B5EF4-FFF2-40B4-BE49-F238E27FC236}">
                  <a16:creationId xmlns:a16="http://schemas.microsoft.com/office/drawing/2014/main" xmlns="" id="{4595AE6F-2AE9-4744-A9B6-F5FB287ECC06}"/>
                </a:ext>
              </a:extLst>
            </p:cNvPr>
            <p:cNvSpPr>
              <a:spLocks/>
            </p:cNvSpPr>
            <p:nvPr/>
          </p:nvSpPr>
          <p:spPr bwMode="auto">
            <a:xfrm>
              <a:off x="5709865" y="3732213"/>
              <a:ext cx="383352" cy="201613"/>
            </a:xfrm>
            <a:custGeom>
              <a:avLst/>
              <a:gdLst>
                <a:gd name="T0" fmla="*/ 0 w 270"/>
                <a:gd name="T1" fmla="*/ 143 h 143"/>
                <a:gd name="T2" fmla="*/ 61 w 270"/>
                <a:gd name="T3" fmla="*/ 31 h 143"/>
                <a:gd name="T4" fmla="*/ 206 w 270"/>
                <a:gd name="T5" fmla="*/ 30 h 143"/>
                <a:gd name="T6" fmla="*/ 270 w 270"/>
                <a:gd name="T7" fmla="*/ 143 h 143"/>
                <a:gd name="T8" fmla="*/ 0 w 270"/>
                <a:gd name="T9" fmla="*/ 143 h 143"/>
              </a:gdLst>
              <a:ahLst/>
              <a:cxnLst>
                <a:cxn ang="0">
                  <a:pos x="T0" y="T1"/>
                </a:cxn>
                <a:cxn ang="0">
                  <a:pos x="T2" y="T3"/>
                </a:cxn>
                <a:cxn ang="0">
                  <a:pos x="T4" y="T5"/>
                </a:cxn>
                <a:cxn ang="0">
                  <a:pos x="T6" y="T7"/>
                </a:cxn>
                <a:cxn ang="0">
                  <a:pos x="T8" y="T9"/>
                </a:cxn>
              </a:cxnLst>
              <a:rect l="0" t="0" r="r" b="b"/>
              <a:pathLst>
                <a:path w="270" h="143">
                  <a:moveTo>
                    <a:pt x="0" y="143"/>
                  </a:moveTo>
                  <a:cubicBezTo>
                    <a:pt x="2" y="96"/>
                    <a:pt x="21" y="57"/>
                    <a:pt x="61" y="31"/>
                  </a:cubicBezTo>
                  <a:cubicBezTo>
                    <a:pt x="108" y="1"/>
                    <a:pt x="158" y="0"/>
                    <a:pt x="206" y="30"/>
                  </a:cubicBezTo>
                  <a:cubicBezTo>
                    <a:pt x="248" y="55"/>
                    <a:pt x="268" y="94"/>
                    <a:pt x="270" y="143"/>
                  </a:cubicBezTo>
                  <a:cubicBezTo>
                    <a:pt x="180" y="143"/>
                    <a:pt x="90" y="143"/>
                    <a:pt x="0" y="14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6" name="Freeform 6">
              <a:extLst>
                <a:ext uri="{FF2B5EF4-FFF2-40B4-BE49-F238E27FC236}">
                  <a16:creationId xmlns:a16="http://schemas.microsoft.com/office/drawing/2014/main" xmlns="" id="{67EA044E-7ADB-4A16-9DA5-F167C0592D11}"/>
                </a:ext>
              </a:extLst>
            </p:cNvPr>
            <p:cNvSpPr>
              <a:spLocks/>
            </p:cNvSpPr>
            <p:nvPr/>
          </p:nvSpPr>
          <p:spPr bwMode="auto">
            <a:xfrm>
              <a:off x="5786536" y="3492501"/>
              <a:ext cx="226818" cy="220663"/>
            </a:xfrm>
            <a:custGeom>
              <a:avLst/>
              <a:gdLst>
                <a:gd name="T0" fmla="*/ 79 w 158"/>
                <a:gd name="T1" fmla="*/ 157 h 157"/>
                <a:gd name="T2" fmla="*/ 0 w 158"/>
                <a:gd name="T3" fmla="*/ 78 h 157"/>
                <a:gd name="T4" fmla="*/ 79 w 158"/>
                <a:gd name="T5" fmla="*/ 0 h 157"/>
                <a:gd name="T6" fmla="*/ 157 w 158"/>
                <a:gd name="T7" fmla="*/ 79 h 157"/>
                <a:gd name="T8" fmla="*/ 79 w 158"/>
                <a:gd name="T9" fmla="*/ 157 h 157"/>
              </a:gdLst>
              <a:ahLst/>
              <a:cxnLst>
                <a:cxn ang="0">
                  <a:pos x="T0" y="T1"/>
                </a:cxn>
                <a:cxn ang="0">
                  <a:pos x="T2" y="T3"/>
                </a:cxn>
                <a:cxn ang="0">
                  <a:pos x="T4" y="T5"/>
                </a:cxn>
                <a:cxn ang="0">
                  <a:pos x="T6" y="T7"/>
                </a:cxn>
                <a:cxn ang="0">
                  <a:pos x="T8" y="T9"/>
                </a:cxn>
              </a:cxnLst>
              <a:rect l="0" t="0" r="r" b="b"/>
              <a:pathLst>
                <a:path w="158" h="157">
                  <a:moveTo>
                    <a:pt x="79" y="157"/>
                  </a:moveTo>
                  <a:cubicBezTo>
                    <a:pt x="36" y="157"/>
                    <a:pt x="0" y="122"/>
                    <a:pt x="0" y="78"/>
                  </a:cubicBezTo>
                  <a:cubicBezTo>
                    <a:pt x="1" y="35"/>
                    <a:pt x="35" y="0"/>
                    <a:pt x="79" y="0"/>
                  </a:cubicBezTo>
                  <a:cubicBezTo>
                    <a:pt x="123" y="0"/>
                    <a:pt x="158" y="35"/>
                    <a:pt x="157" y="79"/>
                  </a:cubicBezTo>
                  <a:cubicBezTo>
                    <a:pt x="157" y="122"/>
                    <a:pt x="122" y="157"/>
                    <a:pt x="79" y="15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7" name="Freeform 7">
              <a:extLst>
                <a:ext uri="{FF2B5EF4-FFF2-40B4-BE49-F238E27FC236}">
                  <a16:creationId xmlns:a16="http://schemas.microsoft.com/office/drawing/2014/main" xmlns="" id="{959E32CF-6EF3-40B0-9C34-49D75821A13E}"/>
                </a:ext>
              </a:extLst>
            </p:cNvPr>
            <p:cNvSpPr>
              <a:spLocks/>
            </p:cNvSpPr>
            <p:nvPr/>
          </p:nvSpPr>
          <p:spPr bwMode="auto">
            <a:xfrm>
              <a:off x="5575692" y="3556001"/>
              <a:ext cx="191676" cy="188913"/>
            </a:xfrm>
            <a:custGeom>
              <a:avLst/>
              <a:gdLst>
                <a:gd name="T0" fmla="*/ 134 w 135"/>
                <a:gd name="T1" fmla="*/ 67 h 135"/>
                <a:gd name="T2" fmla="*/ 68 w 135"/>
                <a:gd name="T3" fmla="*/ 134 h 135"/>
                <a:gd name="T4" fmla="*/ 0 w 135"/>
                <a:gd name="T5" fmla="*/ 67 h 135"/>
                <a:gd name="T6" fmla="*/ 67 w 135"/>
                <a:gd name="T7" fmla="*/ 0 h 135"/>
                <a:gd name="T8" fmla="*/ 134 w 135"/>
                <a:gd name="T9" fmla="*/ 67 h 135"/>
              </a:gdLst>
              <a:ahLst/>
              <a:cxnLst>
                <a:cxn ang="0">
                  <a:pos x="T0" y="T1"/>
                </a:cxn>
                <a:cxn ang="0">
                  <a:pos x="T2" y="T3"/>
                </a:cxn>
                <a:cxn ang="0">
                  <a:pos x="T4" y="T5"/>
                </a:cxn>
                <a:cxn ang="0">
                  <a:pos x="T6" y="T7"/>
                </a:cxn>
                <a:cxn ang="0">
                  <a:pos x="T8" y="T9"/>
                </a:cxn>
              </a:cxnLst>
              <a:rect l="0" t="0" r="r" b="b"/>
              <a:pathLst>
                <a:path w="135" h="135">
                  <a:moveTo>
                    <a:pt x="134" y="67"/>
                  </a:moveTo>
                  <a:cubicBezTo>
                    <a:pt x="135" y="104"/>
                    <a:pt x="104" y="134"/>
                    <a:pt x="68" y="134"/>
                  </a:cubicBezTo>
                  <a:cubicBezTo>
                    <a:pt x="31" y="135"/>
                    <a:pt x="0" y="105"/>
                    <a:pt x="0" y="67"/>
                  </a:cubicBezTo>
                  <a:cubicBezTo>
                    <a:pt x="0" y="30"/>
                    <a:pt x="29" y="0"/>
                    <a:pt x="67" y="0"/>
                  </a:cubicBezTo>
                  <a:cubicBezTo>
                    <a:pt x="104" y="0"/>
                    <a:pt x="135" y="31"/>
                    <a:pt x="134" y="6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8" name="Freeform 8">
              <a:extLst>
                <a:ext uri="{FF2B5EF4-FFF2-40B4-BE49-F238E27FC236}">
                  <a16:creationId xmlns:a16="http://schemas.microsoft.com/office/drawing/2014/main" xmlns="" id="{41092457-9092-404D-B8E8-7F49E586332A}"/>
                </a:ext>
              </a:extLst>
            </p:cNvPr>
            <p:cNvSpPr>
              <a:spLocks/>
            </p:cNvSpPr>
            <p:nvPr/>
          </p:nvSpPr>
          <p:spPr bwMode="auto">
            <a:xfrm>
              <a:off x="6032521" y="3556001"/>
              <a:ext cx="191676" cy="188913"/>
            </a:xfrm>
            <a:custGeom>
              <a:avLst/>
              <a:gdLst>
                <a:gd name="T0" fmla="*/ 1 w 135"/>
                <a:gd name="T1" fmla="*/ 67 h 134"/>
                <a:gd name="T2" fmla="*/ 68 w 135"/>
                <a:gd name="T3" fmla="*/ 0 h 134"/>
                <a:gd name="T4" fmla="*/ 135 w 135"/>
                <a:gd name="T5" fmla="*/ 67 h 134"/>
                <a:gd name="T6" fmla="*/ 68 w 135"/>
                <a:gd name="T7" fmla="*/ 134 h 134"/>
                <a:gd name="T8" fmla="*/ 1 w 135"/>
                <a:gd name="T9" fmla="*/ 67 h 134"/>
              </a:gdLst>
              <a:ahLst/>
              <a:cxnLst>
                <a:cxn ang="0">
                  <a:pos x="T0" y="T1"/>
                </a:cxn>
                <a:cxn ang="0">
                  <a:pos x="T2" y="T3"/>
                </a:cxn>
                <a:cxn ang="0">
                  <a:pos x="T4" y="T5"/>
                </a:cxn>
                <a:cxn ang="0">
                  <a:pos x="T6" y="T7"/>
                </a:cxn>
                <a:cxn ang="0">
                  <a:pos x="T8" y="T9"/>
                </a:cxn>
              </a:cxnLst>
              <a:rect l="0" t="0" r="r" b="b"/>
              <a:pathLst>
                <a:path w="135" h="134">
                  <a:moveTo>
                    <a:pt x="1" y="67"/>
                  </a:moveTo>
                  <a:cubicBezTo>
                    <a:pt x="0" y="31"/>
                    <a:pt x="30" y="0"/>
                    <a:pt x="68" y="0"/>
                  </a:cubicBezTo>
                  <a:cubicBezTo>
                    <a:pt x="105" y="0"/>
                    <a:pt x="135" y="30"/>
                    <a:pt x="135" y="67"/>
                  </a:cubicBezTo>
                  <a:cubicBezTo>
                    <a:pt x="135" y="105"/>
                    <a:pt x="104" y="134"/>
                    <a:pt x="68" y="134"/>
                  </a:cubicBezTo>
                  <a:cubicBezTo>
                    <a:pt x="31" y="134"/>
                    <a:pt x="0" y="104"/>
                    <a:pt x="1" y="6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9" name="Freeform 9">
              <a:extLst>
                <a:ext uri="{FF2B5EF4-FFF2-40B4-BE49-F238E27FC236}">
                  <a16:creationId xmlns:a16="http://schemas.microsoft.com/office/drawing/2014/main" xmlns="" id="{0C7C1729-E346-46EC-8995-8F5729265D53}"/>
                </a:ext>
              </a:extLst>
            </p:cNvPr>
            <p:cNvSpPr>
              <a:spLocks/>
            </p:cNvSpPr>
            <p:nvPr/>
          </p:nvSpPr>
          <p:spPr bwMode="auto">
            <a:xfrm>
              <a:off x="6061271" y="3754438"/>
              <a:ext cx="226818" cy="179388"/>
            </a:xfrm>
            <a:custGeom>
              <a:avLst/>
              <a:gdLst>
                <a:gd name="T0" fmla="*/ 155 w 161"/>
                <a:gd name="T1" fmla="*/ 128 h 128"/>
                <a:gd name="T2" fmla="*/ 45 w 161"/>
                <a:gd name="T3" fmla="*/ 128 h 128"/>
                <a:gd name="T4" fmla="*/ 0 w 161"/>
                <a:gd name="T5" fmla="*/ 18 h 128"/>
                <a:gd name="T6" fmla="*/ 103 w 161"/>
                <a:gd name="T7" fmla="*/ 20 h 128"/>
                <a:gd name="T8" fmla="*/ 155 w 161"/>
                <a:gd name="T9" fmla="*/ 128 h 128"/>
              </a:gdLst>
              <a:ahLst/>
              <a:cxnLst>
                <a:cxn ang="0">
                  <a:pos x="T0" y="T1"/>
                </a:cxn>
                <a:cxn ang="0">
                  <a:pos x="T2" y="T3"/>
                </a:cxn>
                <a:cxn ang="0">
                  <a:pos x="T4" y="T5"/>
                </a:cxn>
                <a:cxn ang="0">
                  <a:pos x="T6" y="T7"/>
                </a:cxn>
                <a:cxn ang="0">
                  <a:pos x="T8" y="T9"/>
                </a:cxn>
              </a:cxnLst>
              <a:rect l="0" t="0" r="r" b="b"/>
              <a:pathLst>
                <a:path w="161" h="128">
                  <a:moveTo>
                    <a:pt x="155" y="128"/>
                  </a:moveTo>
                  <a:cubicBezTo>
                    <a:pt x="119" y="128"/>
                    <a:pt x="82" y="128"/>
                    <a:pt x="45" y="128"/>
                  </a:cubicBezTo>
                  <a:cubicBezTo>
                    <a:pt x="44" y="86"/>
                    <a:pt x="29" y="49"/>
                    <a:pt x="0" y="18"/>
                  </a:cubicBezTo>
                  <a:cubicBezTo>
                    <a:pt x="25" y="3"/>
                    <a:pt x="69" y="0"/>
                    <a:pt x="103" y="20"/>
                  </a:cubicBezTo>
                  <a:cubicBezTo>
                    <a:pt x="144" y="45"/>
                    <a:pt x="161" y="89"/>
                    <a:pt x="155" y="12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0" name="Freeform 10">
              <a:extLst>
                <a:ext uri="{FF2B5EF4-FFF2-40B4-BE49-F238E27FC236}">
                  <a16:creationId xmlns:a16="http://schemas.microsoft.com/office/drawing/2014/main" xmlns="" id="{EABD7D09-3100-4E13-A257-88B9DE79FCB1}"/>
                </a:ext>
              </a:extLst>
            </p:cNvPr>
            <p:cNvSpPr>
              <a:spLocks/>
            </p:cNvSpPr>
            <p:nvPr/>
          </p:nvSpPr>
          <p:spPr bwMode="auto">
            <a:xfrm>
              <a:off x="5511800" y="3754438"/>
              <a:ext cx="226818" cy="179388"/>
            </a:xfrm>
            <a:custGeom>
              <a:avLst/>
              <a:gdLst>
                <a:gd name="T0" fmla="*/ 6 w 161"/>
                <a:gd name="T1" fmla="*/ 128 h 128"/>
                <a:gd name="T2" fmla="*/ 116 w 161"/>
                <a:gd name="T3" fmla="*/ 128 h 128"/>
                <a:gd name="T4" fmla="*/ 161 w 161"/>
                <a:gd name="T5" fmla="*/ 18 h 128"/>
                <a:gd name="T6" fmla="*/ 58 w 161"/>
                <a:gd name="T7" fmla="*/ 20 h 128"/>
                <a:gd name="T8" fmla="*/ 6 w 161"/>
                <a:gd name="T9" fmla="*/ 128 h 128"/>
              </a:gdLst>
              <a:ahLst/>
              <a:cxnLst>
                <a:cxn ang="0">
                  <a:pos x="T0" y="T1"/>
                </a:cxn>
                <a:cxn ang="0">
                  <a:pos x="T2" y="T3"/>
                </a:cxn>
                <a:cxn ang="0">
                  <a:pos x="T4" y="T5"/>
                </a:cxn>
                <a:cxn ang="0">
                  <a:pos x="T6" y="T7"/>
                </a:cxn>
                <a:cxn ang="0">
                  <a:pos x="T8" y="T9"/>
                </a:cxn>
              </a:cxnLst>
              <a:rect l="0" t="0" r="r" b="b"/>
              <a:pathLst>
                <a:path w="161" h="128">
                  <a:moveTo>
                    <a:pt x="6" y="128"/>
                  </a:moveTo>
                  <a:cubicBezTo>
                    <a:pt x="42" y="128"/>
                    <a:pt x="79" y="128"/>
                    <a:pt x="116" y="128"/>
                  </a:cubicBezTo>
                  <a:cubicBezTo>
                    <a:pt x="117" y="86"/>
                    <a:pt x="132" y="49"/>
                    <a:pt x="161" y="18"/>
                  </a:cubicBezTo>
                  <a:cubicBezTo>
                    <a:pt x="136" y="3"/>
                    <a:pt x="92" y="0"/>
                    <a:pt x="58" y="20"/>
                  </a:cubicBezTo>
                  <a:cubicBezTo>
                    <a:pt x="17" y="45"/>
                    <a:pt x="0" y="89"/>
                    <a:pt x="6" y="12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sp>
        <p:nvSpPr>
          <p:cNvPr id="63" name="TextBox 62">
            <a:extLst>
              <a:ext uri="{FF2B5EF4-FFF2-40B4-BE49-F238E27FC236}">
                <a16:creationId xmlns:a16="http://schemas.microsoft.com/office/drawing/2014/main" xmlns="" id="{9048923B-EAEA-4E61-B955-870AB6AF7FD5}"/>
              </a:ext>
            </a:extLst>
          </p:cNvPr>
          <p:cNvSpPr txBox="1"/>
          <p:nvPr/>
        </p:nvSpPr>
        <p:spPr>
          <a:xfrm>
            <a:off x="4589636" y="4590097"/>
            <a:ext cx="2942080" cy="1138773"/>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tr-TR" sz="1700" b="0" i="0" u="none" strike="noStrike" kern="1200" cap="none" spc="0" normalizeH="0" baseline="0" noProof="0" dirty="0" smtClean="0">
                <a:ln>
                  <a:noFill/>
                </a:ln>
                <a:solidFill>
                  <a:srgbClr val="FFFFFF"/>
                </a:solidFill>
                <a:effectLst/>
                <a:uLnTx/>
                <a:uFillTx/>
                <a:latin typeface="Open Sans" panose="020B0606030504020204" pitchFamily="34" charset="0"/>
                <a:ea typeface="+mn-ea"/>
                <a:cs typeface="+mn-cs"/>
              </a:rPr>
              <a:t>Görevine gelmeyen</a:t>
            </a:r>
            <a:r>
              <a:rPr kumimoji="0" lang="tr-TR" sz="1700" b="0" i="0" u="none" strike="noStrike" kern="1200" cap="none" spc="0" normalizeH="0" noProof="0" dirty="0" smtClean="0">
                <a:ln>
                  <a:noFill/>
                </a:ln>
                <a:solidFill>
                  <a:srgbClr val="FFFFFF"/>
                </a:solidFill>
                <a:effectLst/>
                <a:uLnTx/>
                <a:uFillTx/>
                <a:latin typeface="Open Sans" panose="020B0606030504020204" pitchFamily="34" charset="0"/>
                <a:ea typeface="+mn-ea"/>
                <a:cs typeface="+mn-cs"/>
              </a:rPr>
              <a:t> personele 1 yıl MEB sınavlarında herhangi bir görev verilmez.</a:t>
            </a:r>
            <a:endParaRPr kumimoji="0" lang="en-GB" sz="17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66" name="TextBox 65">
            <a:extLst>
              <a:ext uri="{FF2B5EF4-FFF2-40B4-BE49-F238E27FC236}">
                <a16:creationId xmlns:a16="http://schemas.microsoft.com/office/drawing/2014/main" xmlns="" id="{DCBB3AEA-D880-4943-A29B-CF20AFBF92E2}"/>
              </a:ext>
            </a:extLst>
          </p:cNvPr>
          <p:cNvSpPr txBox="1"/>
          <p:nvPr/>
        </p:nvSpPr>
        <p:spPr>
          <a:xfrm>
            <a:off x="8395616" y="4344807"/>
            <a:ext cx="2610647" cy="1477328"/>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tr-TR" sz="1500" b="0" i="0" u="none" strike="noStrike" kern="1200" cap="none" spc="0" normalizeH="0" baseline="0" noProof="0" dirty="0" smtClean="0">
                <a:ln>
                  <a:noFill/>
                </a:ln>
                <a:solidFill>
                  <a:srgbClr val="FFFFFF"/>
                </a:solidFill>
                <a:effectLst/>
                <a:uLnTx/>
                <a:uFillTx/>
                <a:latin typeface="Open Sans" panose="020B0606030504020204" pitchFamily="34" charset="0"/>
                <a:ea typeface="+mn-ea"/>
                <a:cs typeface="+mn-cs"/>
              </a:rPr>
              <a:t>Görevine geç gelen personel sınav</a:t>
            </a:r>
            <a:r>
              <a:rPr kumimoji="0" lang="tr-TR" sz="1500" b="0" i="0" u="none" strike="noStrike" kern="1200" cap="none" spc="0" normalizeH="0" noProof="0" dirty="0" smtClean="0">
                <a:ln>
                  <a:noFill/>
                </a:ln>
                <a:solidFill>
                  <a:srgbClr val="FFFFFF"/>
                </a:solidFill>
                <a:effectLst/>
                <a:uLnTx/>
                <a:uFillTx/>
                <a:latin typeface="Open Sans" panose="020B0606030504020204" pitchFamily="34" charset="0"/>
                <a:ea typeface="+mn-ea"/>
                <a:cs typeface="+mn-cs"/>
              </a:rPr>
              <a:t> başlamadan gelmişse o oturum görevini yerine getirir. Bu görev karşılığında personele ücret ödenir.</a:t>
            </a:r>
            <a:endParaRPr kumimoji="0" lang="en-GB" sz="15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38" name="TextBox 37">
            <a:extLst>
              <a:ext uri="{FF2B5EF4-FFF2-40B4-BE49-F238E27FC236}">
                <a16:creationId xmlns:a16="http://schemas.microsoft.com/office/drawing/2014/main" xmlns="" id="{01CF5874-398A-4847-AF9F-9A212DF9BCA1}"/>
              </a:ext>
            </a:extLst>
          </p:cNvPr>
          <p:cNvSpPr txBox="1"/>
          <p:nvPr/>
        </p:nvSpPr>
        <p:spPr>
          <a:xfrm>
            <a:off x="4495190" y="3911559"/>
            <a:ext cx="3201619"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Görev Yasağı</a:t>
            </a:r>
            <a:endParaRPr kumimoji="0" lang="en-GB" sz="2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39" name="TextBox 38">
            <a:extLst>
              <a:ext uri="{FF2B5EF4-FFF2-40B4-BE49-F238E27FC236}">
                <a16:creationId xmlns:a16="http://schemas.microsoft.com/office/drawing/2014/main" xmlns="" id="{E6A26AFA-2726-49BD-9D9E-FE3183459762}"/>
              </a:ext>
            </a:extLst>
          </p:cNvPr>
          <p:cNvSpPr txBox="1"/>
          <p:nvPr/>
        </p:nvSpPr>
        <p:spPr>
          <a:xfrm>
            <a:off x="888390" y="3749307"/>
            <a:ext cx="3201619" cy="492443"/>
          </a:xfrm>
          <a:prstGeom prst="rect">
            <a:avLst/>
          </a:prstGeom>
          <a:noFill/>
        </p:spPr>
        <p:txBody>
          <a:bodyPr wrap="square" rtlCol="0">
            <a:spAutoFit/>
          </a:bodyPr>
          <a:lstStyle/>
          <a:p>
            <a:pPr algn="ctr">
              <a:defRPr/>
            </a:pPr>
            <a:r>
              <a:rPr lang="tr-TR" sz="2600" dirty="0" smtClean="0">
                <a:solidFill>
                  <a:srgbClr val="FFFFFF"/>
                </a:solidFill>
                <a:latin typeface="Noto Sans" panose="020B0502040504020204" pitchFamily="34"/>
                <a:ea typeface="Noto Sans" panose="020B0502040504020204" pitchFamily="34"/>
                <a:cs typeface="Noto Sans" panose="020B0502040504020204" pitchFamily="34"/>
              </a:rPr>
              <a:t>Geç Gelme</a:t>
            </a:r>
            <a:endParaRPr lang="en-GB" sz="2600" dirty="0">
              <a:solidFill>
                <a:srgbClr val="FFFFFF"/>
              </a:solidFill>
              <a:latin typeface="Noto Sans" panose="020B0502040504020204" pitchFamily="34"/>
              <a:ea typeface="Noto Sans" panose="020B0502040504020204" pitchFamily="34"/>
              <a:cs typeface="Noto Sans" panose="020B0502040504020204" pitchFamily="34"/>
            </a:endParaRPr>
          </a:p>
        </p:txBody>
      </p:sp>
      <p:sp>
        <p:nvSpPr>
          <p:cNvPr id="40" name="TextBox 39">
            <a:extLst>
              <a:ext uri="{FF2B5EF4-FFF2-40B4-BE49-F238E27FC236}">
                <a16:creationId xmlns:a16="http://schemas.microsoft.com/office/drawing/2014/main" xmlns="" id="{7747E29B-55AD-4C46-BF41-631FCBACFD3D}"/>
              </a:ext>
            </a:extLst>
          </p:cNvPr>
          <p:cNvSpPr txBox="1"/>
          <p:nvPr/>
        </p:nvSpPr>
        <p:spPr>
          <a:xfrm>
            <a:off x="8184352" y="3728679"/>
            <a:ext cx="3048610" cy="49244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6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Geç Gelme</a:t>
            </a:r>
            <a:endParaRPr kumimoji="0" lang="en-GB" sz="26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41" name="TextBox 40">
            <a:extLst>
              <a:ext uri="{FF2B5EF4-FFF2-40B4-BE49-F238E27FC236}">
                <a16:creationId xmlns:a16="http://schemas.microsoft.com/office/drawing/2014/main" xmlns="" id="{C5E9DB1B-CC4B-4B70-9DD2-B2FAAC21EF74}"/>
              </a:ext>
            </a:extLst>
          </p:cNvPr>
          <p:cNvSpPr txBox="1"/>
          <p:nvPr/>
        </p:nvSpPr>
        <p:spPr>
          <a:xfrm>
            <a:off x="419610" y="6330585"/>
            <a:ext cx="11366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err="1"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esina</a:t>
            </a:r>
            <a:r>
              <a:rPr lang="tr-TR" dirty="0" smtClean="0">
                <a:solidFill>
                  <a:srgbClr val="FFFFFF"/>
                </a:solidFill>
                <a:latin typeface="Noto Sans" panose="020B0502040504020204" pitchFamily="34"/>
                <a:ea typeface="Noto Sans" panose="020B0502040504020204" pitchFamily="34"/>
                <a:cs typeface="Noto Sans" panose="020B0502040504020204" pitchFamily="34"/>
              </a:rPr>
              <a:t>v.meb.gov.tr</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42" name="Oval 41">
            <a:extLst>
              <a:ext uri="{FF2B5EF4-FFF2-40B4-BE49-F238E27FC236}">
                <a16:creationId xmlns:a16="http://schemas.microsoft.com/office/drawing/2014/main" xmlns="" id="{3E0FDFB0-0AF5-4A10-BDDE-31E1F42BAE80}"/>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dirty="0">
                <a:solidFill>
                  <a:srgbClr val="FFFFFF"/>
                </a:solidFill>
                <a:latin typeface="Noto Sans" panose="020B0502040504020204" pitchFamily="34"/>
                <a:ea typeface="Noto Sans" panose="020B0502040504020204" pitchFamily="34"/>
                <a:cs typeface="Noto Sans" panose="020B0502040504020204" pitchFamily="34"/>
              </a:rPr>
              <a:t>4</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Tree>
    <p:extLst>
      <p:ext uri="{BB962C8B-B14F-4D97-AF65-F5344CB8AC3E}">
        <p14:creationId xmlns:p14="http://schemas.microsoft.com/office/powerpoint/2010/main" val="682709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p:cTn id="15" dur="500" fill="hold"/>
                                        <p:tgtEl>
                                          <p:spTgt spid="22"/>
                                        </p:tgtEl>
                                        <p:attrNameLst>
                                          <p:attrName>ppt_w</p:attrName>
                                        </p:attrNameLst>
                                      </p:cBhvr>
                                      <p:tavLst>
                                        <p:tav tm="0">
                                          <p:val>
                                            <p:fltVal val="0"/>
                                          </p:val>
                                        </p:tav>
                                        <p:tav tm="100000">
                                          <p:val>
                                            <p:strVal val="#ppt_w"/>
                                          </p:val>
                                        </p:tav>
                                      </p:tavLst>
                                    </p:anim>
                                    <p:anim calcmode="lin" valueType="num">
                                      <p:cBhvr>
                                        <p:cTn id="16" dur="500" fill="hold"/>
                                        <p:tgtEl>
                                          <p:spTgt spid="22"/>
                                        </p:tgtEl>
                                        <p:attrNameLst>
                                          <p:attrName>ppt_h</p:attrName>
                                        </p:attrNameLst>
                                      </p:cBhvr>
                                      <p:tavLst>
                                        <p:tav tm="0">
                                          <p:val>
                                            <p:fltVal val="0"/>
                                          </p:val>
                                        </p:tav>
                                        <p:tav tm="100000">
                                          <p:val>
                                            <p:strVal val="#ppt_h"/>
                                          </p:val>
                                        </p:tav>
                                      </p:tavLst>
                                    </p:anim>
                                    <p:animEffect transition="in" filter="fade">
                                      <p:cBhvr>
                                        <p:cTn id="17" dur="500"/>
                                        <p:tgtEl>
                                          <p:spTgt spid="22"/>
                                        </p:tgtEl>
                                      </p:cBhvr>
                                    </p:animEffect>
                                  </p:childTnLst>
                                </p:cTn>
                              </p:par>
                            </p:childTnLst>
                          </p:cTn>
                        </p:par>
                        <p:par>
                          <p:cTn id="18" fill="hold">
                            <p:stCondLst>
                              <p:cond delay="500"/>
                            </p:stCondLst>
                            <p:childTnLst>
                              <p:par>
                                <p:cTn id="19" presetID="2" presetClass="entr" presetSubtype="1" decel="100000"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750" fill="hold"/>
                                        <p:tgtEl>
                                          <p:spTgt spid="3"/>
                                        </p:tgtEl>
                                        <p:attrNameLst>
                                          <p:attrName>ppt_x</p:attrName>
                                        </p:attrNameLst>
                                      </p:cBhvr>
                                      <p:tavLst>
                                        <p:tav tm="0">
                                          <p:val>
                                            <p:strVal val="#ppt_x"/>
                                          </p:val>
                                        </p:tav>
                                        <p:tav tm="100000">
                                          <p:val>
                                            <p:strVal val="#ppt_x"/>
                                          </p:val>
                                        </p:tav>
                                      </p:tavLst>
                                    </p:anim>
                                    <p:anim calcmode="lin" valueType="num">
                                      <p:cBhvr additive="base">
                                        <p:cTn id="22" dur="750" fill="hold"/>
                                        <p:tgtEl>
                                          <p:spTgt spid="3"/>
                                        </p:tgtEl>
                                        <p:attrNameLst>
                                          <p:attrName>ppt_y</p:attrName>
                                        </p:attrNameLst>
                                      </p:cBhvr>
                                      <p:tavLst>
                                        <p:tav tm="0">
                                          <p:val>
                                            <p:strVal val="0-#ppt_h/2"/>
                                          </p:val>
                                        </p:tav>
                                        <p:tav tm="100000">
                                          <p:val>
                                            <p:strVal val="#ppt_y"/>
                                          </p:val>
                                        </p:tav>
                                      </p:tavLst>
                                    </p:anim>
                                  </p:childTnLst>
                                </p:cTn>
                              </p:par>
                            </p:childTnLst>
                          </p:cTn>
                        </p:par>
                        <p:par>
                          <p:cTn id="23" fill="hold">
                            <p:stCondLst>
                              <p:cond delay="1250"/>
                            </p:stCondLst>
                            <p:childTnLst>
                              <p:par>
                                <p:cTn id="24" presetID="10" presetClass="entr" presetSubtype="0" fill="hold" grpId="0" nodeType="afterEffect">
                                  <p:stCondLst>
                                    <p:cond delay="250"/>
                                  </p:stCondLst>
                                  <p:childTnLst>
                                    <p:set>
                                      <p:cBhvr>
                                        <p:cTn id="25" dur="1" fill="hold">
                                          <p:stCondLst>
                                            <p:cond delay="0"/>
                                          </p:stCondLst>
                                        </p:cTn>
                                        <p:tgtEl>
                                          <p:spTgt spid="38"/>
                                        </p:tgtEl>
                                        <p:attrNameLst>
                                          <p:attrName>style.visibility</p:attrName>
                                        </p:attrNameLst>
                                      </p:cBhvr>
                                      <p:to>
                                        <p:strVal val="visible"/>
                                      </p:to>
                                    </p:set>
                                    <p:animEffect transition="in" filter="fade">
                                      <p:cBhvr>
                                        <p:cTn id="26" dur="1000"/>
                                        <p:tgtEl>
                                          <p:spTgt spid="38"/>
                                        </p:tgtEl>
                                      </p:cBhvr>
                                    </p:animEffect>
                                  </p:childTnLst>
                                </p:cTn>
                              </p:par>
                              <p:par>
                                <p:cTn id="27" presetID="10" presetClass="entr" presetSubtype="0" fill="hold" grpId="0" nodeType="withEffect">
                                  <p:stCondLst>
                                    <p:cond delay="250"/>
                                  </p:stCondLst>
                                  <p:childTnLst>
                                    <p:set>
                                      <p:cBhvr>
                                        <p:cTn id="28" dur="1" fill="hold">
                                          <p:stCondLst>
                                            <p:cond delay="0"/>
                                          </p:stCondLst>
                                        </p:cTn>
                                        <p:tgtEl>
                                          <p:spTgt spid="63"/>
                                        </p:tgtEl>
                                        <p:attrNameLst>
                                          <p:attrName>style.visibility</p:attrName>
                                        </p:attrNameLst>
                                      </p:cBhvr>
                                      <p:to>
                                        <p:strVal val="visible"/>
                                      </p:to>
                                    </p:set>
                                    <p:animEffect transition="in" filter="fade">
                                      <p:cBhvr>
                                        <p:cTn id="29" dur="1000"/>
                                        <p:tgtEl>
                                          <p:spTgt spid="63"/>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54"/>
                                        </p:tgtEl>
                                        <p:attrNameLst>
                                          <p:attrName>style.visibility</p:attrName>
                                        </p:attrNameLst>
                                      </p:cBhvr>
                                      <p:to>
                                        <p:strVal val="visible"/>
                                      </p:to>
                                    </p:set>
                                    <p:anim calcmode="lin" valueType="num">
                                      <p:cBhvr>
                                        <p:cTn id="34" dur="500" fill="hold"/>
                                        <p:tgtEl>
                                          <p:spTgt spid="54"/>
                                        </p:tgtEl>
                                        <p:attrNameLst>
                                          <p:attrName>ppt_w</p:attrName>
                                        </p:attrNameLst>
                                      </p:cBhvr>
                                      <p:tavLst>
                                        <p:tav tm="0">
                                          <p:val>
                                            <p:fltVal val="0"/>
                                          </p:val>
                                        </p:tav>
                                        <p:tav tm="100000">
                                          <p:val>
                                            <p:strVal val="#ppt_w"/>
                                          </p:val>
                                        </p:tav>
                                      </p:tavLst>
                                    </p:anim>
                                    <p:anim calcmode="lin" valueType="num">
                                      <p:cBhvr>
                                        <p:cTn id="35" dur="500" fill="hold"/>
                                        <p:tgtEl>
                                          <p:spTgt spid="54"/>
                                        </p:tgtEl>
                                        <p:attrNameLst>
                                          <p:attrName>ppt_h</p:attrName>
                                        </p:attrNameLst>
                                      </p:cBhvr>
                                      <p:tavLst>
                                        <p:tav tm="0">
                                          <p:val>
                                            <p:fltVal val="0"/>
                                          </p:val>
                                        </p:tav>
                                        <p:tav tm="100000">
                                          <p:val>
                                            <p:strVal val="#ppt_h"/>
                                          </p:val>
                                        </p:tav>
                                      </p:tavLst>
                                    </p:anim>
                                    <p:animEffect transition="in" filter="fade">
                                      <p:cBhvr>
                                        <p:cTn id="36" dur="500"/>
                                        <p:tgtEl>
                                          <p:spTgt spid="54"/>
                                        </p:tgtEl>
                                      </p:cBhvr>
                                    </p:animEffect>
                                  </p:childTnLst>
                                </p:cTn>
                              </p:par>
                            </p:childTnLst>
                          </p:cTn>
                        </p:par>
                        <p:par>
                          <p:cTn id="37" fill="hold">
                            <p:stCondLst>
                              <p:cond delay="500"/>
                            </p:stCondLst>
                            <p:childTnLst>
                              <p:par>
                                <p:cTn id="38" presetID="2" presetClass="entr" presetSubtype="1" decel="100000" fill="hold" nodeType="after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additive="base">
                                        <p:cTn id="40" dur="750" fill="hold"/>
                                        <p:tgtEl>
                                          <p:spTgt spid="4"/>
                                        </p:tgtEl>
                                        <p:attrNameLst>
                                          <p:attrName>ppt_x</p:attrName>
                                        </p:attrNameLst>
                                      </p:cBhvr>
                                      <p:tavLst>
                                        <p:tav tm="0">
                                          <p:val>
                                            <p:strVal val="#ppt_x"/>
                                          </p:val>
                                        </p:tav>
                                        <p:tav tm="100000">
                                          <p:val>
                                            <p:strVal val="#ppt_x"/>
                                          </p:val>
                                        </p:tav>
                                      </p:tavLst>
                                    </p:anim>
                                    <p:anim calcmode="lin" valueType="num">
                                      <p:cBhvr additive="base">
                                        <p:cTn id="41" dur="750" fill="hold"/>
                                        <p:tgtEl>
                                          <p:spTgt spid="4"/>
                                        </p:tgtEl>
                                        <p:attrNameLst>
                                          <p:attrName>ppt_y</p:attrName>
                                        </p:attrNameLst>
                                      </p:cBhvr>
                                      <p:tavLst>
                                        <p:tav tm="0">
                                          <p:val>
                                            <p:strVal val="0-#ppt_h/2"/>
                                          </p:val>
                                        </p:tav>
                                        <p:tav tm="100000">
                                          <p:val>
                                            <p:strVal val="#ppt_y"/>
                                          </p:val>
                                        </p:tav>
                                      </p:tavLst>
                                    </p:anim>
                                  </p:childTnLst>
                                </p:cTn>
                              </p:par>
                            </p:childTnLst>
                          </p:cTn>
                        </p:par>
                        <p:par>
                          <p:cTn id="42" fill="hold">
                            <p:stCondLst>
                              <p:cond delay="1250"/>
                            </p:stCondLst>
                            <p:childTnLst>
                              <p:par>
                                <p:cTn id="43" presetID="10" presetClass="entr" presetSubtype="0" fill="hold" grpId="0" nodeType="afterEffect">
                                  <p:stCondLst>
                                    <p:cond delay="250"/>
                                  </p:stCondLst>
                                  <p:childTnLst>
                                    <p:set>
                                      <p:cBhvr>
                                        <p:cTn id="44" dur="1" fill="hold">
                                          <p:stCondLst>
                                            <p:cond delay="0"/>
                                          </p:stCondLst>
                                        </p:cTn>
                                        <p:tgtEl>
                                          <p:spTgt spid="39"/>
                                        </p:tgtEl>
                                        <p:attrNameLst>
                                          <p:attrName>style.visibility</p:attrName>
                                        </p:attrNameLst>
                                      </p:cBhvr>
                                      <p:to>
                                        <p:strVal val="visible"/>
                                      </p:to>
                                    </p:set>
                                    <p:animEffect transition="in" filter="fade">
                                      <p:cBhvr>
                                        <p:cTn id="45" dur="1000"/>
                                        <p:tgtEl>
                                          <p:spTgt spid="39"/>
                                        </p:tgtEl>
                                      </p:cBhvr>
                                    </p:animEffect>
                                  </p:childTnLst>
                                </p:cTn>
                              </p:par>
                              <p:par>
                                <p:cTn id="46" presetID="10" presetClass="entr" presetSubtype="0" fill="hold" grpId="0" nodeType="withEffect">
                                  <p:stCondLst>
                                    <p:cond delay="250"/>
                                  </p:stCondLst>
                                  <p:childTnLst>
                                    <p:set>
                                      <p:cBhvr>
                                        <p:cTn id="47" dur="1" fill="hold">
                                          <p:stCondLst>
                                            <p:cond delay="0"/>
                                          </p:stCondLst>
                                        </p:cTn>
                                        <p:tgtEl>
                                          <p:spTgt spid="45"/>
                                        </p:tgtEl>
                                        <p:attrNameLst>
                                          <p:attrName>style.visibility</p:attrName>
                                        </p:attrNameLst>
                                      </p:cBhvr>
                                      <p:to>
                                        <p:strVal val="visible"/>
                                      </p:to>
                                    </p:set>
                                    <p:animEffect transition="in" filter="fade">
                                      <p:cBhvr>
                                        <p:cTn id="48" dur="1000"/>
                                        <p:tgtEl>
                                          <p:spTgt spid="45"/>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nodeType="clickEffect">
                                  <p:stCondLst>
                                    <p:cond delay="0"/>
                                  </p:stCondLst>
                                  <p:childTnLst>
                                    <p:set>
                                      <p:cBhvr>
                                        <p:cTn id="52" dur="1" fill="hold">
                                          <p:stCondLst>
                                            <p:cond delay="0"/>
                                          </p:stCondLst>
                                        </p:cTn>
                                        <p:tgtEl>
                                          <p:spTgt spid="31"/>
                                        </p:tgtEl>
                                        <p:attrNameLst>
                                          <p:attrName>style.visibility</p:attrName>
                                        </p:attrNameLst>
                                      </p:cBhvr>
                                      <p:to>
                                        <p:strVal val="visible"/>
                                      </p:to>
                                    </p:set>
                                    <p:anim calcmode="lin" valueType="num">
                                      <p:cBhvr>
                                        <p:cTn id="53" dur="500" fill="hold"/>
                                        <p:tgtEl>
                                          <p:spTgt spid="31"/>
                                        </p:tgtEl>
                                        <p:attrNameLst>
                                          <p:attrName>ppt_w</p:attrName>
                                        </p:attrNameLst>
                                      </p:cBhvr>
                                      <p:tavLst>
                                        <p:tav tm="0">
                                          <p:val>
                                            <p:fltVal val="0"/>
                                          </p:val>
                                        </p:tav>
                                        <p:tav tm="100000">
                                          <p:val>
                                            <p:strVal val="#ppt_w"/>
                                          </p:val>
                                        </p:tav>
                                      </p:tavLst>
                                    </p:anim>
                                    <p:anim calcmode="lin" valueType="num">
                                      <p:cBhvr>
                                        <p:cTn id="54" dur="500" fill="hold"/>
                                        <p:tgtEl>
                                          <p:spTgt spid="31"/>
                                        </p:tgtEl>
                                        <p:attrNameLst>
                                          <p:attrName>ppt_h</p:attrName>
                                        </p:attrNameLst>
                                      </p:cBhvr>
                                      <p:tavLst>
                                        <p:tav tm="0">
                                          <p:val>
                                            <p:fltVal val="0"/>
                                          </p:val>
                                        </p:tav>
                                        <p:tav tm="100000">
                                          <p:val>
                                            <p:strVal val="#ppt_h"/>
                                          </p:val>
                                        </p:tav>
                                      </p:tavLst>
                                    </p:anim>
                                    <p:animEffect transition="in" filter="fade">
                                      <p:cBhvr>
                                        <p:cTn id="55" dur="500"/>
                                        <p:tgtEl>
                                          <p:spTgt spid="31"/>
                                        </p:tgtEl>
                                      </p:cBhvr>
                                    </p:animEffect>
                                  </p:childTnLst>
                                </p:cTn>
                              </p:par>
                            </p:childTnLst>
                          </p:cTn>
                        </p:par>
                        <p:par>
                          <p:cTn id="56" fill="hold">
                            <p:stCondLst>
                              <p:cond delay="500"/>
                            </p:stCondLst>
                            <p:childTnLst>
                              <p:par>
                                <p:cTn id="57" presetID="2" presetClass="entr" presetSubtype="1" decel="100000" fill="hold" nodeType="afterEffect">
                                  <p:stCondLst>
                                    <p:cond delay="0"/>
                                  </p:stCondLst>
                                  <p:childTnLst>
                                    <p:set>
                                      <p:cBhvr>
                                        <p:cTn id="58" dur="1" fill="hold">
                                          <p:stCondLst>
                                            <p:cond delay="0"/>
                                          </p:stCondLst>
                                        </p:cTn>
                                        <p:tgtEl>
                                          <p:spTgt spid="5"/>
                                        </p:tgtEl>
                                        <p:attrNameLst>
                                          <p:attrName>style.visibility</p:attrName>
                                        </p:attrNameLst>
                                      </p:cBhvr>
                                      <p:to>
                                        <p:strVal val="visible"/>
                                      </p:to>
                                    </p:set>
                                    <p:anim calcmode="lin" valueType="num">
                                      <p:cBhvr additive="base">
                                        <p:cTn id="59" dur="750" fill="hold"/>
                                        <p:tgtEl>
                                          <p:spTgt spid="5"/>
                                        </p:tgtEl>
                                        <p:attrNameLst>
                                          <p:attrName>ppt_x</p:attrName>
                                        </p:attrNameLst>
                                      </p:cBhvr>
                                      <p:tavLst>
                                        <p:tav tm="0">
                                          <p:val>
                                            <p:strVal val="#ppt_x"/>
                                          </p:val>
                                        </p:tav>
                                        <p:tav tm="100000">
                                          <p:val>
                                            <p:strVal val="#ppt_x"/>
                                          </p:val>
                                        </p:tav>
                                      </p:tavLst>
                                    </p:anim>
                                    <p:anim calcmode="lin" valueType="num">
                                      <p:cBhvr additive="base">
                                        <p:cTn id="60" dur="750" fill="hold"/>
                                        <p:tgtEl>
                                          <p:spTgt spid="5"/>
                                        </p:tgtEl>
                                        <p:attrNameLst>
                                          <p:attrName>ppt_y</p:attrName>
                                        </p:attrNameLst>
                                      </p:cBhvr>
                                      <p:tavLst>
                                        <p:tav tm="0">
                                          <p:val>
                                            <p:strVal val="0-#ppt_h/2"/>
                                          </p:val>
                                        </p:tav>
                                        <p:tav tm="100000">
                                          <p:val>
                                            <p:strVal val="#ppt_y"/>
                                          </p:val>
                                        </p:tav>
                                      </p:tavLst>
                                    </p:anim>
                                  </p:childTnLst>
                                </p:cTn>
                              </p:par>
                            </p:childTnLst>
                          </p:cTn>
                        </p:par>
                        <p:par>
                          <p:cTn id="61" fill="hold">
                            <p:stCondLst>
                              <p:cond delay="1250"/>
                            </p:stCondLst>
                            <p:childTnLst>
                              <p:par>
                                <p:cTn id="62" presetID="10" presetClass="entr" presetSubtype="0" fill="hold" grpId="0" nodeType="afterEffect">
                                  <p:stCondLst>
                                    <p:cond delay="250"/>
                                  </p:stCondLst>
                                  <p:childTnLst>
                                    <p:set>
                                      <p:cBhvr>
                                        <p:cTn id="63" dur="1" fill="hold">
                                          <p:stCondLst>
                                            <p:cond delay="0"/>
                                          </p:stCondLst>
                                        </p:cTn>
                                        <p:tgtEl>
                                          <p:spTgt spid="40"/>
                                        </p:tgtEl>
                                        <p:attrNameLst>
                                          <p:attrName>style.visibility</p:attrName>
                                        </p:attrNameLst>
                                      </p:cBhvr>
                                      <p:to>
                                        <p:strVal val="visible"/>
                                      </p:to>
                                    </p:set>
                                    <p:animEffect transition="in" filter="fade">
                                      <p:cBhvr>
                                        <p:cTn id="64" dur="1000"/>
                                        <p:tgtEl>
                                          <p:spTgt spid="40"/>
                                        </p:tgtEl>
                                      </p:cBhvr>
                                    </p:animEffect>
                                  </p:childTnLst>
                                </p:cTn>
                              </p:par>
                              <p:par>
                                <p:cTn id="65" presetID="10" presetClass="entr" presetSubtype="0" fill="hold" grpId="0" nodeType="withEffect">
                                  <p:stCondLst>
                                    <p:cond delay="250"/>
                                  </p:stCondLst>
                                  <p:childTnLst>
                                    <p:set>
                                      <p:cBhvr>
                                        <p:cTn id="66" dur="1" fill="hold">
                                          <p:stCondLst>
                                            <p:cond delay="0"/>
                                          </p:stCondLst>
                                        </p:cTn>
                                        <p:tgtEl>
                                          <p:spTgt spid="66"/>
                                        </p:tgtEl>
                                        <p:attrNameLst>
                                          <p:attrName>style.visibility</p:attrName>
                                        </p:attrNameLst>
                                      </p:cBhvr>
                                      <p:to>
                                        <p:strVal val="visible"/>
                                      </p:to>
                                    </p:set>
                                    <p:animEffect transition="in" filter="fade">
                                      <p:cBhvr>
                                        <p:cTn id="67" dur="10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45" grpId="0"/>
      <p:bldP spid="63" grpId="0"/>
      <p:bldP spid="66" grpId="0"/>
      <p:bldP spid="38" grpId="0"/>
      <p:bldP spid="39" grpId="0"/>
      <p:bldP spid="40" grpId="0"/>
      <p:bldP spid="4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xmlns="" id="{73650BAF-1624-4F46-81C3-F83D7B775E8B}"/>
              </a:ext>
            </a:extLst>
          </p:cNvPr>
          <p:cNvGrpSpPr/>
          <p:nvPr/>
        </p:nvGrpSpPr>
        <p:grpSpPr>
          <a:xfrm>
            <a:off x="8184353" y="4124016"/>
            <a:ext cx="3163351" cy="2137049"/>
            <a:chOff x="8405129" y="4124016"/>
            <a:chExt cx="2581657" cy="2137049"/>
          </a:xfrm>
        </p:grpSpPr>
        <p:sp>
          <p:nvSpPr>
            <p:cNvPr id="65" name="Rectangle 64">
              <a:extLst>
                <a:ext uri="{FF2B5EF4-FFF2-40B4-BE49-F238E27FC236}">
                  <a16:creationId xmlns:a16="http://schemas.microsoft.com/office/drawing/2014/main" xmlns="" id="{F60785E1-920B-4EE8-9BC6-3746616CC910}"/>
                </a:ext>
              </a:extLst>
            </p:cNvPr>
            <p:cNvSpPr/>
            <p:nvPr/>
          </p:nvSpPr>
          <p:spPr>
            <a:xfrm>
              <a:off x="8405129" y="4124016"/>
              <a:ext cx="2581657" cy="2108130"/>
            </a:xfrm>
            <a:prstGeom prst="rect">
              <a:avLst/>
            </a:prstGeom>
            <a:solidFill>
              <a:schemeClr val="accent2">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7" name="Rectangle 66">
              <a:extLst>
                <a:ext uri="{FF2B5EF4-FFF2-40B4-BE49-F238E27FC236}">
                  <a16:creationId xmlns:a16="http://schemas.microsoft.com/office/drawing/2014/main" xmlns="" id="{D8DC2590-32A9-4AC3-A758-CB767519188D}"/>
                </a:ext>
              </a:extLst>
            </p:cNvPr>
            <p:cNvSpPr/>
            <p:nvPr/>
          </p:nvSpPr>
          <p:spPr>
            <a:xfrm>
              <a:off x="8405129" y="6181416"/>
              <a:ext cx="2581657" cy="7964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grpSp>
        <p:nvGrpSpPr>
          <p:cNvPr id="4" name="Group 3">
            <a:extLst>
              <a:ext uri="{FF2B5EF4-FFF2-40B4-BE49-F238E27FC236}">
                <a16:creationId xmlns:a16="http://schemas.microsoft.com/office/drawing/2014/main" xmlns="" id="{644E2700-6F9A-4B13-83EB-C99A694DB168}"/>
              </a:ext>
            </a:extLst>
          </p:cNvPr>
          <p:cNvGrpSpPr/>
          <p:nvPr/>
        </p:nvGrpSpPr>
        <p:grpSpPr>
          <a:xfrm>
            <a:off x="888390" y="4124016"/>
            <a:ext cx="3070529" cy="2137049"/>
            <a:chOff x="1220085" y="4124016"/>
            <a:chExt cx="2581657" cy="2137049"/>
          </a:xfrm>
        </p:grpSpPr>
        <p:sp>
          <p:nvSpPr>
            <p:cNvPr id="61" name="Rectangle 60">
              <a:extLst>
                <a:ext uri="{FF2B5EF4-FFF2-40B4-BE49-F238E27FC236}">
                  <a16:creationId xmlns:a16="http://schemas.microsoft.com/office/drawing/2014/main" xmlns="" id="{081ED8F9-FA35-46E4-A111-6E26EEF77E2D}"/>
                </a:ext>
              </a:extLst>
            </p:cNvPr>
            <p:cNvSpPr/>
            <p:nvPr/>
          </p:nvSpPr>
          <p:spPr>
            <a:xfrm>
              <a:off x="1220085" y="4124016"/>
              <a:ext cx="2581657" cy="2108130"/>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0" name="Rectangle 49">
              <a:extLst>
                <a:ext uri="{FF2B5EF4-FFF2-40B4-BE49-F238E27FC236}">
                  <a16:creationId xmlns:a16="http://schemas.microsoft.com/office/drawing/2014/main" xmlns="" id="{AB10E3E3-BD8F-40FF-8E28-66FEC53D2FE3}"/>
                </a:ext>
              </a:extLst>
            </p:cNvPr>
            <p:cNvSpPr/>
            <p:nvPr/>
          </p:nvSpPr>
          <p:spPr>
            <a:xfrm>
              <a:off x="1220085" y="6181416"/>
              <a:ext cx="2581657" cy="7964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grpSp>
        <p:nvGrpSpPr>
          <p:cNvPr id="3" name="Group 2">
            <a:extLst>
              <a:ext uri="{FF2B5EF4-FFF2-40B4-BE49-F238E27FC236}">
                <a16:creationId xmlns:a16="http://schemas.microsoft.com/office/drawing/2014/main" xmlns="" id="{758A07F6-9686-4B7B-87BB-CDD861143399}"/>
              </a:ext>
            </a:extLst>
          </p:cNvPr>
          <p:cNvGrpSpPr/>
          <p:nvPr/>
        </p:nvGrpSpPr>
        <p:grpSpPr>
          <a:xfrm>
            <a:off x="4442938" y="4124016"/>
            <a:ext cx="3320995" cy="2137049"/>
            <a:chOff x="4442938" y="4124016"/>
            <a:chExt cx="3320995" cy="2137049"/>
          </a:xfrm>
        </p:grpSpPr>
        <p:sp>
          <p:nvSpPr>
            <p:cNvPr id="62" name="Rectangle 61">
              <a:extLst>
                <a:ext uri="{FF2B5EF4-FFF2-40B4-BE49-F238E27FC236}">
                  <a16:creationId xmlns:a16="http://schemas.microsoft.com/office/drawing/2014/main" xmlns="" id="{87210F91-94DD-45E7-B551-F12A6A500EBA}"/>
                </a:ext>
              </a:extLst>
            </p:cNvPr>
            <p:cNvSpPr/>
            <p:nvPr/>
          </p:nvSpPr>
          <p:spPr>
            <a:xfrm>
              <a:off x="4442938" y="4124016"/>
              <a:ext cx="3320995" cy="2108130"/>
            </a:xfrm>
            <a:prstGeom prst="rect">
              <a:avLst/>
            </a:prstGeom>
            <a:solidFill>
              <a:schemeClr val="accent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4" name="Rectangle 63">
              <a:extLst>
                <a:ext uri="{FF2B5EF4-FFF2-40B4-BE49-F238E27FC236}">
                  <a16:creationId xmlns:a16="http://schemas.microsoft.com/office/drawing/2014/main" xmlns="" id="{88C069E6-A4D4-4420-9161-D0167DC96E62}"/>
                </a:ext>
              </a:extLst>
            </p:cNvPr>
            <p:cNvSpPr/>
            <p:nvPr/>
          </p:nvSpPr>
          <p:spPr>
            <a:xfrm>
              <a:off x="4442938" y="6181416"/>
              <a:ext cx="3320995" cy="796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sp>
        <p:nvSpPr>
          <p:cNvPr id="2" name="Rectangle 1">
            <a:extLst>
              <a:ext uri="{FF2B5EF4-FFF2-40B4-BE49-F238E27FC236}">
                <a16:creationId xmlns:a16="http://schemas.microsoft.com/office/drawing/2014/main" xmlns="" id="{9B8C1B79-74CD-4966-8BAA-84F8C87CB299}"/>
              </a:ext>
            </a:extLst>
          </p:cNvPr>
          <p:cNvSpPr/>
          <p:nvPr/>
        </p:nvSpPr>
        <p:spPr>
          <a:xfrm>
            <a:off x="888390" y="0"/>
            <a:ext cx="10344572" cy="40358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xmlns="" id="{B6A30D08-554D-46D9-ACD6-6FF2C85BBB60}"/>
              </a:ext>
            </a:extLst>
          </p:cNvPr>
          <p:cNvGrpSpPr/>
          <p:nvPr/>
        </p:nvGrpSpPr>
        <p:grpSpPr>
          <a:xfrm>
            <a:off x="4428067" y="2012073"/>
            <a:ext cx="3335866" cy="1896460"/>
            <a:chOff x="5511800" y="3492501"/>
            <a:chExt cx="776289" cy="441325"/>
          </a:xfrm>
          <a:solidFill>
            <a:schemeClr val="accent1"/>
          </a:solidFill>
        </p:grpSpPr>
        <p:sp>
          <p:nvSpPr>
            <p:cNvPr id="6" name="Freeform 5">
              <a:extLst>
                <a:ext uri="{FF2B5EF4-FFF2-40B4-BE49-F238E27FC236}">
                  <a16:creationId xmlns:a16="http://schemas.microsoft.com/office/drawing/2014/main" xmlns="" id="{483D707F-AF49-4F71-A816-1008D5145F13}"/>
                </a:ext>
              </a:extLst>
            </p:cNvPr>
            <p:cNvSpPr>
              <a:spLocks/>
            </p:cNvSpPr>
            <p:nvPr/>
          </p:nvSpPr>
          <p:spPr bwMode="auto">
            <a:xfrm>
              <a:off x="5709865" y="3732213"/>
              <a:ext cx="383352" cy="201613"/>
            </a:xfrm>
            <a:custGeom>
              <a:avLst/>
              <a:gdLst>
                <a:gd name="T0" fmla="*/ 0 w 270"/>
                <a:gd name="T1" fmla="*/ 143 h 143"/>
                <a:gd name="T2" fmla="*/ 61 w 270"/>
                <a:gd name="T3" fmla="*/ 31 h 143"/>
                <a:gd name="T4" fmla="*/ 206 w 270"/>
                <a:gd name="T5" fmla="*/ 30 h 143"/>
                <a:gd name="T6" fmla="*/ 270 w 270"/>
                <a:gd name="T7" fmla="*/ 143 h 143"/>
                <a:gd name="T8" fmla="*/ 0 w 270"/>
                <a:gd name="T9" fmla="*/ 143 h 143"/>
              </a:gdLst>
              <a:ahLst/>
              <a:cxnLst>
                <a:cxn ang="0">
                  <a:pos x="T0" y="T1"/>
                </a:cxn>
                <a:cxn ang="0">
                  <a:pos x="T2" y="T3"/>
                </a:cxn>
                <a:cxn ang="0">
                  <a:pos x="T4" y="T5"/>
                </a:cxn>
                <a:cxn ang="0">
                  <a:pos x="T6" y="T7"/>
                </a:cxn>
                <a:cxn ang="0">
                  <a:pos x="T8" y="T9"/>
                </a:cxn>
              </a:cxnLst>
              <a:rect l="0" t="0" r="r" b="b"/>
              <a:pathLst>
                <a:path w="270" h="143">
                  <a:moveTo>
                    <a:pt x="0" y="143"/>
                  </a:moveTo>
                  <a:cubicBezTo>
                    <a:pt x="2" y="96"/>
                    <a:pt x="21" y="57"/>
                    <a:pt x="61" y="31"/>
                  </a:cubicBezTo>
                  <a:cubicBezTo>
                    <a:pt x="108" y="1"/>
                    <a:pt x="158" y="0"/>
                    <a:pt x="206" y="30"/>
                  </a:cubicBezTo>
                  <a:cubicBezTo>
                    <a:pt x="248" y="55"/>
                    <a:pt x="268" y="94"/>
                    <a:pt x="270" y="143"/>
                  </a:cubicBezTo>
                  <a:cubicBezTo>
                    <a:pt x="180" y="143"/>
                    <a:pt x="90" y="143"/>
                    <a:pt x="0" y="14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7" name="Freeform 6">
              <a:extLst>
                <a:ext uri="{FF2B5EF4-FFF2-40B4-BE49-F238E27FC236}">
                  <a16:creationId xmlns:a16="http://schemas.microsoft.com/office/drawing/2014/main" xmlns="" id="{AEE2F063-84A0-48F6-9D4D-A0E4ECAAE872}"/>
                </a:ext>
              </a:extLst>
            </p:cNvPr>
            <p:cNvSpPr>
              <a:spLocks/>
            </p:cNvSpPr>
            <p:nvPr/>
          </p:nvSpPr>
          <p:spPr bwMode="auto">
            <a:xfrm>
              <a:off x="5786536" y="3492501"/>
              <a:ext cx="226818" cy="220663"/>
            </a:xfrm>
            <a:custGeom>
              <a:avLst/>
              <a:gdLst>
                <a:gd name="T0" fmla="*/ 79 w 158"/>
                <a:gd name="T1" fmla="*/ 157 h 157"/>
                <a:gd name="T2" fmla="*/ 0 w 158"/>
                <a:gd name="T3" fmla="*/ 78 h 157"/>
                <a:gd name="T4" fmla="*/ 79 w 158"/>
                <a:gd name="T5" fmla="*/ 0 h 157"/>
                <a:gd name="T6" fmla="*/ 157 w 158"/>
                <a:gd name="T7" fmla="*/ 79 h 157"/>
                <a:gd name="T8" fmla="*/ 79 w 158"/>
                <a:gd name="T9" fmla="*/ 157 h 157"/>
              </a:gdLst>
              <a:ahLst/>
              <a:cxnLst>
                <a:cxn ang="0">
                  <a:pos x="T0" y="T1"/>
                </a:cxn>
                <a:cxn ang="0">
                  <a:pos x="T2" y="T3"/>
                </a:cxn>
                <a:cxn ang="0">
                  <a:pos x="T4" y="T5"/>
                </a:cxn>
                <a:cxn ang="0">
                  <a:pos x="T6" y="T7"/>
                </a:cxn>
                <a:cxn ang="0">
                  <a:pos x="T8" y="T9"/>
                </a:cxn>
              </a:cxnLst>
              <a:rect l="0" t="0" r="r" b="b"/>
              <a:pathLst>
                <a:path w="158" h="157">
                  <a:moveTo>
                    <a:pt x="79" y="157"/>
                  </a:moveTo>
                  <a:cubicBezTo>
                    <a:pt x="36" y="157"/>
                    <a:pt x="0" y="122"/>
                    <a:pt x="0" y="78"/>
                  </a:cubicBezTo>
                  <a:cubicBezTo>
                    <a:pt x="1" y="35"/>
                    <a:pt x="35" y="0"/>
                    <a:pt x="79" y="0"/>
                  </a:cubicBezTo>
                  <a:cubicBezTo>
                    <a:pt x="123" y="0"/>
                    <a:pt x="158" y="35"/>
                    <a:pt x="157" y="79"/>
                  </a:cubicBezTo>
                  <a:cubicBezTo>
                    <a:pt x="157" y="122"/>
                    <a:pt x="122" y="157"/>
                    <a:pt x="79" y="15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 name="Freeform 7">
              <a:extLst>
                <a:ext uri="{FF2B5EF4-FFF2-40B4-BE49-F238E27FC236}">
                  <a16:creationId xmlns:a16="http://schemas.microsoft.com/office/drawing/2014/main" xmlns="" id="{2CB61DF6-D1C9-4F09-B15A-8C7236196015}"/>
                </a:ext>
              </a:extLst>
            </p:cNvPr>
            <p:cNvSpPr>
              <a:spLocks/>
            </p:cNvSpPr>
            <p:nvPr/>
          </p:nvSpPr>
          <p:spPr bwMode="auto">
            <a:xfrm>
              <a:off x="5575692" y="3556001"/>
              <a:ext cx="191676" cy="188913"/>
            </a:xfrm>
            <a:custGeom>
              <a:avLst/>
              <a:gdLst>
                <a:gd name="T0" fmla="*/ 134 w 135"/>
                <a:gd name="T1" fmla="*/ 67 h 135"/>
                <a:gd name="T2" fmla="*/ 68 w 135"/>
                <a:gd name="T3" fmla="*/ 134 h 135"/>
                <a:gd name="T4" fmla="*/ 0 w 135"/>
                <a:gd name="T5" fmla="*/ 67 h 135"/>
                <a:gd name="T6" fmla="*/ 67 w 135"/>
                <a:gd name="T7" fmla="*/ 0 h 135"/>
                <a:gd name="T8" fmla="*/ 134 w 135"/>
                <a:gd name="T9" fmla="*/ 67 h 135"/>
              </a:gdLst>
              <a:ahLst/>
              <a:cxnLst>
                <a:cxn ang="0">
                  <a:pos x="T0" y="T1"/>
                </a:cxn>
                <a:cxn ang="0">
                  <a:pos x="T2" y="T3"/>
                </a:cxn>
                <a:cxn ang="0">
                  <a:pos x="T4" y="T5"/>
                </a:cxn>
                <a:cxn ang="0">
                  <a:pos x="T6" y="T7"/>
                </a:cxn>
                <a:cxn ang="0">
                  <a:pos x="T8" y="T9"/>
                </a:cxn>
              </a:cxnLst>
              <a:rect l="0" t="0" r="r" b="b"/>
              <a:pathLst>
                <a:path w="135" h="135">
                  <a:moveTo>
                    <a:pt x="134" y="67"/>
                  </a:moveTo>
                  <a:cubicBezTo>
                    <a:pt x="135" y="104"/>
                    <a:pt x="104" y="134"/>
                    <a:pt x="68" y="134"/>
                  </a:cubicBezTo>
                  <a:cubicBezTo>
                    <a:pt x="31" y="135"/>
                    <a:pt x="0" y="105"/>
                    <a:pt x="0" y="67"/>
                  </a:cubicBezTo>
                  <a:cubicBezTo>
                    <a:pt x="0" y="30"/>
                    <a:pt x="29" y="0"/>
                    <a:pt x="67" y="0"/>
                  </a:cubicBezTo>
                  <a:cubicBezTo>
                    <a:pt x="104" y="0"/>
                    <a:pt x="135" y="31"/>
                    <a:pt x="134" y="6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9" name="Freeform 8">
              <a:extLst>
                <a:ext uri="{FF2B5EF4-FFF2-40B4-BE49-F238E27FC236}">
                  <a16:creationId xmlns:a16="http://schemas.microsoft.com/office/drawing/2014/main" xmlns="" id="{A9284572-1819-42A4-ACD1-056DE326904F}"/>
                </a:ext>
              </a:extLst>
            </p:cNvPr>
            <p:cNvSpPr>
              <a:spLocks/>
            </p:cNvSpPr>
            <p:nvPr/>
          </p:nvSpPr>
          <p:spPr bwMode="auto">
            <a:xfrm>
              <a:off x="6032521" y="3556001"/>
              <a:ext cx="191676" cy="188913"/>
            </a:xfrm>
            <a:custGeom>
              <a:avLst/>
              <a:gdLst>
                <a:gd name="T0" fmla="*/ 1 w 135"/>
                <a:gd name="T1" fmla="*/ 67 h 134"/>
                <a:gd name="T2" fmla="*/ 68 w 135"/>
                <a:gd name="T3" fmla="*/ 0 h 134"/>
                <a:gd name="T4" fmla="*/ 135 w 135"/>
                <a:gd name="T5" fmla="*/ 67 h 134"/>
                <a:gd name="T6" fmla="*/ 68 w 135"/>
                <a:gd name="T7" fmla="*/ 134 h 134"/>
                <a:gd name="T8" fmla="*/ 1 w 135"/>
                <a:gd name="T9" fmla="*/ 67 h 134"/>
              </a:gdLst>
              <a:ahLst/>
              <a:cxnLst>
                <a:cxn ang="0">
                  <a:pos x="T0" y="T1"/>
                </a:cxn>
                <a:cxn ang="0">
                  <a:pos x="T2" y="T3"/>
                </a:cxn>
                <a:cxn ang="0">
                  <a:pos x="T4" y="T5"/>
                </a:cxn>
                <a:cxn ang="0">
                  <a:pos x="T6" y="T7"/>
                </a:cxn>
                <a:cxn ang="0">
                  <a:pos x="T8" y="T9"/>
                </a:cxn>
              </a:cxnLst>
              <a:rect l="0" t="0" r="r" b="b"/>
              <a:pathLst>
                <a:path w="135" h="134">
                  <a:moveTo>
                    <a:pt x="1" y="67"/>
                  </a:moveTo>
                  <a:cubicBezTo>
                    <a:pt x="0" y="31"/>
                    <a:pt x="30" y="0"/>
                    <a:pt x="68" y="0"/>
                  </a:cubicBezTo>
                  <a:cubicBezTo>
                    <a:pt x="105" y="0"/>
                    <a:pt x="135" y="30"/>
                    <a:pt x="135" y="67"/>
                  </a:cubicBezTo>
                  <a:cubicBezTo>
                    <a:pt x="135" y="105"/>
                    <a:pt x="104" y="134"/>
                    <a:pt x="68" y="134"/>
                  </a:cubicBezTo>
                  <a:cubicBezTo>
                    <a:pt x="31" y="134"/>
                    <a:pt x="0" y="104"/>
                    <a:pt x="1" y="6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0" name="Freeform 9">
              <a:extLst>
                <a:ext uri="{FF2B5EF4-FFF2-40B4-BE49-F238E27FC236}">
                  <a16:creationId xmlns:a16="http://schemas.microsoft.com/office/drawing/2014/main" xmlns="" id="{8FC38E3E-38AB-4809-A48F-C5BE7AF95ADC}"/>
                </a:ext>
              </a:extLst>
            </p:cNvPr>
            <p:cNvSpPr>
              <a:spLocks/>
            </p:cNvSpPr>
            <p:nvPr/>
          </p:nvSpPr>
          <p:spPr bwMode="auto">
            <a:xfrm>
              <a:off x="6061271" y="3754438"/>
              <a:ext cx="226818" cy="179388"/>
            </a:xfrm>
            <a:custGeom>
              <a:avLst/>
              <a:gdLst>
                <a:gd name="T0" fmla="*/ 155 w 161"/>
                <a:gd name="T1" fmla="*/ 128 h 128"/>
                <a:gd name="T2" fmla="*/ 45 w 161"/>
                <a:gd name="T3" fmla="*/ 128 h 128"/>
                <a:gd name="T4" fmla="*/ 0 w 161"/>
                <a:gd name="T5" fmla="*/ 18 h 128"/>
                <a:gd name="T6" fmla="*/ 103 w 161"/>
                <a:gd name="T7" fmla="*/ 20 h 128"/>
                <a:gd name="T8" fmla="*/ 155 w 161"/>
                <a:gd name="T9" fmla="*/ 128 h 128"/>
              </a:gdLst>
              <a:ahLst/>
              <a:cxnLst>
                <a:cxn ang="0">
                  <a:pos x="T0" y="T1"/>
                </a:cxn>
                <a:cxn ang="0">
                  <a:pos x="T2" y="T3"/>
                </a:cxn>
                <a:cxn ang="0">
                  <a:pos x="T4" y="T5"/>
                </a:cxn>
                <a:cxn ang="0">
                  <a:pos x="T6" y="T7"/>
                </a:cxn>
                <a:cxn ang="0">
                  <a:pos x="T8" y="T9"/>
                </a:cxn>
              </a:cxnLst>
              <a:rect l="0" t="0" r="r" b="b"/>
              <a:pathLst>
                <a:path w="161" h="128">
                  <a:moveTo>
                    <a:pt x="155" y="128"/>
                  </a:moveTo>
                  <a:cubicBezTo>
                    <a:pt x="119" y="128"/>
                    <a:pt x="82" y="128"/>
                    <a:pt x="45" y="128"/>
                  </a:cubicBezTo>
                  <a:cubicBezTo>
                    <a:pt x="44" y="86"/>
                    <a:pt x="29" y="49"/>
                    <a:pt x="0" y="18"/>
                  </a:cubicBezTo>
                  <a:cubicBezTo>
                    <a:pt x="25" y="3"/>
                    <a:pt x="69" y="0"/>
                    <a:pt x="103" y="20"/>
                  </a:cubicBezTo>
                  <a:cubicBezTo>
                    <a:pt x="144" y="45"/>
                    <a:pt x="161" y="89"/>
                    <a:pt x="155" y="12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1" name="Freeform 10">
              <a:extLst>
                <a:ext uri="{FF2B5EF4-FFF2-40B4-BE49-F238E27FC236}">
                  <a16:creationId xmlns:a16="http://schemas.microsoft.com/office/drawing/2014/main" xmlns="" id="{2B30E97C-D917-4201-A641-32B05BB7D263}"/>
                </a:ext>
              </a:extLst>
            </p:cNvPr>
            <p:cNvSpPr>
              <a:spLocks/>
            </p:cNvSpPr>
            <p:nvPr/>
          </p:nvSpPr>
          <p:spPr bwMode="auto">
            <a:xfrm>
              <a:off x="5511800" y="3754438"/>
              <a:ext cx="226818" cy="179388"/>
            </a:xfrm>
            <a:custGeom>
              <a:avLst/>
              <a:gdLst>
                <a:gd name="T0" fmla="*/ 6 w 161"/>
                <a:gd name="T1" fmla="*/ 128 h 128"/>
                <a:gd name="T2" fmla="*/ 116 w 161"/>
                <a:gd name="T3" fmla="*/ 128 h 128"/>
                <a:gd name="T4" fmla="*/ 161 w 161"/>
                <a:gd name="T5" fmla="*/ 18 h 128"/>
                <a:gd name="T6" fmla="*/ 58 w 161"/>
                <a:gd name="T7" fmla="*/ 20 h 128"/>
                <a:gd name="T8" fmla="*/ 6 w 161"/>
                <a:gd name="T9" fmla="*/ 128 h 128"/>
              </a:gdLst>
              <a:ahLst/>
              <a:cxnLst>
                <a:cxn ang="0">
                  <a:pos x="T0" y="T1"/>
                </a:cxn>
                <a:cxn ang="0">
                  <a:pos x="T2" y="T3"/>
                </a:cxn>
                <a:cxn ang="0">
                  <a:pos x="T4" y="T5"/>
                </a:cxn>
                <a:cxn ang="0">
                  <a:pos x="T6" y="T7"/>
                </a:cxn>
                <a:cxn ang="0">
                  <a:pos x="T8" y="T9"/>
                </a:cxn>
              </a:cxnLst>
              <a:rect l="0" t="0" r="r" b="b"/>
              <a:pathLst>
                <a:path w="161" h="128">
                  <a:moveTo>
                    <a:pt x="6" y="128"/>
                  </a:moveTo>
                  <a:cubicBezTo>
                    <a:pt x="42" y="128"/>
                    <a:pt x="79" y="128"/>
                    <a:pt x="116" y="128"/>
                  </a:cubicBezTo>
                  <a:cubicBezTo>
                    <a:pt x="117" y="86"/>
                    <a:pt x="132" y="49"/>
                    <a:pt x="161" y="18"/>
                  </a:cubicBezTo>
                  <a:cubicBezTo>
                    <a:pt x="136" y="3"/>
                    <a:pt x="92" y="0"/>
                    <a:pt x="58" y="20"/>
                  </a:cubicBezTo>
                  <a:cubicBezTo>
                    <a:pt x="17" y="45"/>
                    <a:pt x="0" y="89"/>
                    <a:pt x="6" y="12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sp>
        <p:nvSpPr>
          <p:cNvPr id="30" name="TextBox 29">
            <a:extLst>
              <a:ext uri="{FF2B5EF4-FFF2-40B4-BE49-F238E27FC236}">
                <a16:creationId xmlns:a16="http://schemas.microsoft.com/office/drawing/2014/main" xmlns="" id="{366288A5-37A7-479D-9050-4535FE30645D}"/>
              </a:ext>
            </a:extLst>
          </p:cNvPr>
          <p:cNvSpPr txBox="1"/>
          <p:nvPr/>
        </p:nvSpPr>
        <p:spPr>
          <a:xfrm>
            <a:off x="779522" y="377951"/>
            <a:ext cx="10667606"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6000" dirty="0" smtClean="0">
                <a:solidFill>
                  <a:srgbClr val="FFFFFF"/>
                </a:solidFill>
                <a:latin typeface="Noto Sans" panose="020B0502040504020204" pitchFamily="34"/>
                <a:ea typeface="Noto Sans" panose="020B0502040504020204" pitchFamily="34"/>
                <a:cs typeface="Noto Sans" panose="020B0502040504020204" pitchFamily="34"/>
              </a:rPr>
              <a:t>Görevler İle İlgili İpuçları</a:t>
            </a:r>
            <a:endParaRPr kumimoji="0" lang="en-GB" sz="60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grpSp>
        <p:nvGrpSpPr>
          <p:cNvPr id="31" name="Group 30">
            <a:extLst>
              <a:ext uri="{FF2B5EF4-FFF2-40B4-BE49-F238E27FC236}">
                <a16:creationId xmlns:a16="http://schemas.microsoft.com/office/drawing/2014/main" xmlns="" id="{BFB9D2FA-38FF-4883-841E-43BB4275FD8A}"/>
              </a:ext>
            </a:extLst>
          </p:cNvPr>
          <p:cNvGrpSpPr/>
          <p:nvPr/>
        </p:nvGrpSpPr>
        <p:grpSpPr>
          <a:xfrm>
            <a:off x="8487057" y="2540177"/>
            <a:ext cx="2400868" cy="1364908"/>
            <a:chOff x="5511800" y="3492501"/>
            <a:chExt cx="776289" cy="441325"/>
          </a:xfrm>
          <a:solidFill>
            <a:schemeClr val="accent2"/>
          </a:solidFill>
        </p:grpSpPr>
        <p:sp>
          <p:nvSpPr>
            <p:cNvPr id="32" name="Freeform 5">
              <a:extLst>
                <a:ext uri="{FF2B5EF4-FFF2-40B4-BE49-F238E27FC236}">
                  <a16:creationId xmlns:a16="http://schemas.microsoft.com/office/drawing/2014/main" xmlns="" id="{7DA1C184-6326-4F3F-B954-543FB602FF37}"/>
                </a:ext>
              </a:extLst>
            </p:cNvPr>
            <p:cNvSpPr>
              <a:spLocks/>
            </p:cNvSpPr>
            <p:nvPr/>
          </p:nvSpPr>
          <p:spPr bwMode="auto">
            <a:xfrm>
              <a:off x="5709865" y="3732213"/>
              <a:ext cx="383352" cy="201613"/>
            </a:xfrm>
            <a:custGeom>
              <a:avLst/>
              <a:gdLst>
                <a:gd name="T0" fmla="*/ 0 w 270"/>
                <a:gd name="T1" fmla="*/ 143 h 143"/>
                <a:gd name="T2" fmla="*/ 61 w 270"/>
                <a:gd name="T3" fmla="*/ 31 h 143"/>
                <a:gd name="T4" fmla="*/ 206 w 270"/>
                <a:gd name="T5" fmla="*/ 30 h 143"/>
                <a:gd name="T6" fmla="*/ 270 w 270"/>
                <a:gd name="T7" fmla="*/ 143 h 143"/>
                <a:gd name="T8" fmla="*/ 0 w 270"/>
                <a:gd name="T9" fmla="*/ 143 h 143"/>
              </a:gdLst>
              <a:ahLst/>
              <a:cxnLst>
                <a:cxn ang="0">
                  <a:pos x="T0" y="T1"/>
                </a:cxn>
                <a:cxn ang="0">
                  <a:pos x="T2" y="T3"/>
                </a:cxn>
                <a:cxn ang="0">
                  <a:pos x="T4" y="T5"/>
                </a:cxn>
                <a:cxn ang="0">
                  <a:pos x="T6" y="T7"/>
                </a:cxn>
                <a:cxn ang="0">
                  <a:pos x="T8" y="T9"/>
                </a:cxn>
              </a:cxnLst>
              <a:rect l="0" t="0" r="r" b="b"/>
              <a:pathLst>
                <a:path w="270" h="143">
                  <a:moveTo>
                    <a:pt x="0" y="143"/>
                  </a:moveTo>
                  <a:cubicBezTo>
                    <a:pt x="2" y="96"/>
                    <a:pt x="21" y="57"/>
                    <a:pt x="61" y="31"/>
                  </a:cubicBezTo>
                  <a:cubicBezTo>
                    <a:pt x="108" y="1"/>
                    <a:pt x="158" y="0"/>
                    <a:pt x="206" y="30"/>
                  </a:cubicBezTo>
                  <a:cubicBezTo>
                    <a:pt x="248" y="55"/>
                    <a:pt x="268" y="94"/>
                    <a:pt x="270" y="143"/>
                  </a:cubicBezTo>
                  <a:cubicBezTo>
                    <a:pt x="180" y="143"/>
                    <a:pt x="90" y="143"/>
                    <a:pt x="0" y="14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3" name="Freeform 6">
              <a:extLst>
                <a:ext uri="{FF2B5EF4-FFF2-40B4-BE49-F238E27FC236}">
                  <a16:creationId xmlns:a16="http://schemas.microsoft.com/office/drawing/2014/main" xmlns="" id="{74475373-23BF-4493-8FF5-0B72CBACE55A}"/>
                </a:ext>
              </a:extLst>
            </p:cNvPr>
            <p:cNvSpPr>
              <a:spLocks/>
            </p:cNvSpPr>
            <p:nvPr/>
          </p:nvSpPr>
          <p:spPr bwMode="auto">
            <a:xfrm>
              <a:off x="5786536" y="3492501"/>
              <a:ext cx="226818" cy="220663"/>
            </a:xfrm>
            <a:custGeom>
              <a:avLst/>
              <a:gdLst>
                <a:gd name="T0" fmla="*/ 79 w 158"/>
                <a:gd name="T1" fmla="*/ 157 h 157"/>
                <a:gd name="T2" fmla="*/ 0 w 158"/>
                <a:gd name="T3" fmla="*/ 78 h 157"/>
                <a:gd name="T4" fmla="*/ 79 w 158"/>
                <a:gd name="T5" fmla="*/ 0 h 157"/>
                <a:gd name="T6" fmla="*/ 157 w 158"/>
                <a:gd name="T7" fmla="*/ 79 h 157"/>
                <a:gd name="T8" fmla="*/ 79 w 158"/>
                <a:gd name="T9" fmla="*/ 157 h 157"/>
              </a:gdLst>
              <a:ahLst/>
              <a:cxnLst>
                <a:cxn ang="0">
                  <a:pos x="T0" y="T1"/>
                </a:cxn>
                <a:cxn ang="0">
                  <a:pos x="T2" y="T3"/>
                </a:cxn>
                <a:cxn ang="0">
                  <a:pos x="T4" y="T5"/>
                </a:cxn>
                <a:cxn ang="0">
                  <a:pos x="T6" y="T7"/>
                </a:cxn>
                <a:cxn ang="0">
                  <a:pos x="T8" y="T9"/>
                </a:cxn>
              </a:cxnLst>
              <a:rect l="0" t="0" r="r" b="b"/>
              <a:pathLst>
                <a:path w="158" h="157">
                  <a:moveTo>
                    <a:pt x="79" y="157"/>
                  </a:moveTo>
                  <a:cubicBezTo>
                    <a:pt x="36" y="157"/>
                    <a:pt x="0" y="122"/>
                    <a:pt x="0" y="78"/>
                  </a:cubicBezTo>
                  <a:cubicBezTo>
                    <a:pt x="1" y="35"/>
                    <a:pt x="35" y="0"/>
                    <a:pt x="79" y="0"/>
                  </a:cubicBezTo>
                  <a:cubicBezTo>
                    <a:pt x="123" y="0"/>
                    <a:pt x="158" y="35"/>
                    <a:pt x="157" y="79"/>
                  </a:cubicBezTo>
                  <a:cubicBezTo>
                    <a:pt x="157" y="122"/>
                    <a:pt x="122" y="157"/>
                    <a:pt x="79" y="15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4" name="Freeform 7">
              <a:extLst>
                <a:ext uri="{FF2B5EF4-FFF2-40B4-BE49-F238E27FC236}">
                  <a16:creationId xmlns:a16="http://schemas.microsoft.com/office/drawing/2014/main" xmlns="" id="{A77DF5BD-20D9-48CC-A487-A93D1829EB12}"/>
                </a:ext>
              </a:extLst>
            </p:cNvPr>
            <p:cNvSpPr>
              <a:spLocks/>
            </p:cNvSpPr>
            <p:nvPr/>
          </p:nvSpPr>
          <p:spPr bwMode="auto">
            <a:xfrm>
              <a:off x="5575692" y="3556001"/>
              <a:ext cx="191676" cy="188913"/>
            </a:xfrm>
            <a:custGeom>
              <a:avLst/>
              <a:gdLst>
                <a:gd name="T0" fmla="*/ 134 w 135"/>
                <a:gd name="T1" fmla="*/ 67 h 135"/>
                <a:gd name="T2" fmla="*/ 68 w 135"/>
                <a:gd name="T3" fmla="*/ 134 h 135"/>
                <a:gd name="T4" fmla="*/ 0 w 135"/>
                <a:gd name="T5" fmla="*/ 67 h 135"/>
                <a:gd name="T6" fmla="*/ 67 w 135"/>
                <a:gd name="T7" fmla="*/ 0 h 135"/>
                <a:gd name="T8" fmla="*/ 134 w 135"/>
                <a:gd name="T9" fmla="*/ 67 h 135"/>
              </a:gdLst>
              <a:ahLst/>
              <a:cxnLst>
                <a:cxn ang="0">
                  <a:pos x="T0" y="T1"/>
                </a:cxn>
                <a:cxn ang="0">
                  <a:pos x="T2" y="T3"/>
                </a:cxn>
                <a:cxn ang="0">
                  <a:pos x="T4" y="T5"/>
                </a:cxn>
                <a:cxn ang="0">
                  <a:pos x="T6" y="T7"/>
                </a:cxn>
                <a:cxn ang="0">
                  <a:pos x="T8" y="T9"/>
                </a:cxn>
              </a:cxnLst>
              <a:rect l="0" t="0" r="r" b="b"/>
              <a:pathLst>
                <a:path w="135" h="135">
                  <a:moveTo>
                    <a:pt x="134" y="67"/>
                  </a:moveTo>
                  <a:cubicBezTo>
                    <a:pt x="135" y="104"/>
                    <a:pt x="104" y="134"/>
                    <a:pt x="68" y="134"/>
                  </a:cubicBezTo>
                  <a:cubicBezTo>
                    <a:pt x="31" y="135"/>
                    <a:pt x="0" y="105"/>
                    <a:pt x="0" y="67"/>
                  </a:cubicBezTo>
                  <a:cubicBezTo>
                    <a:pt x="0" y="30"/>
                    <a:pt x="29" y="0"/>
                    <a:pt x="67" y="0"/>
                  </a:cubicBezTo>
                  <a:cubicBezTo>
                    <a:pt x="104" y="0"/>
                    <a:pt x="135" y="31"/>
                    <a:pt x="134" y="6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5" name="Freeform 8">
              <a:extLst>
                <a:ext uri="{FF2B5EF4-FFF2-40B4-BE49-F238E27FC236}">
                  <a16:creationId xmlns:a16="http://schemas.microsoft.com/office/drawing/2014/main" xmlns="" id="{B129D3B1-8171-4159-AE96-8D568FA8C7E9}"/>
                </a:ext>
              </a:extLst>
            </p:cNvPr>
            <p:cNvSpPr>
              <a:spLocks/>
            </p:cNvSpPr>
            <p:nvPr/>
          </p:nvSpPr>
          <p:spPr bwMode="auto">
            <a:xfrm>
              <a:off x="6032521" y="3556001"/>
              <a:ext cx="191676" cy="188913"/>
            </a:xfrm>
            <a:custGeom>
              <a:avLst/>
              <a:gdLst>
                <a:gd name="T0" fmla="*/ 1 w 135"/>
                <a:gd name="T1" fmla="*/ 67 h 134"/>
                <a:gd name="T2" fmla="*/ 68 w 135"/>
                <a:gd name="T3" fmla="*/ 0 h 134"/>
                <a:gd name="T4" fmla="*/ 135 w 135"/>
                <a:gd name="T5" fmla="*/ 67 h 134"/>
                <a:gd name="T6" fmla="*/ 68 w 135"/>
                <a:gd name="T7" fmla="*/ 134 h 134"/>
                <a:gd name="T8" fmla="*/ 1 w 135"/>
                <a:gd name="T9" fmla="*/ 67 h 134"/>
              </a:gdLst>
              <a:ahLst/>
              <a:cxnLst>
                <a:cxn ang="0">
                  <a:pos x="T0" y="T1"/>
                </a:cxn>
                <a:cxn ang="0">
                  <a:pos x="T2" y="T3"/>
                </a:cxn>
                <a:cxn ang="0">
                  <a:pos x="T4" y="T5"/>
                </a:cxn>
                <a:cxn ang="0">
                  <a:pos x="T6" y="T7"/>
                </a:cxn>
                <a:cxn ang="0">
                  <a:pos x="T8" y="T9"/>
                </a:cxn>
              </a:cxnLst>
              <a:rect l="0" t="0" r="r" b="b"/>
              <a:pathLst>
                <a:path w="135" h="134">
                  <a:moveTo>
                    <a:pt x="1" y="67"/>
                  </a:moveTo>
                  <a:cubicBezTo>
                    <a:pt x="0" y="31"/>
                    <a:pt x="30" y="0"/>
                    <a:pt x="68" y="0"/>
                  </a:cubicBezTo>
                  <a:cubicBezTo>
                    <a:pt x="105" y="0"/>
                    <a:pt x="135" y="30"/>
                    <a:pt x="135" y="67"/>
                  </a:cubicBezTo>
                  <a:cubicBezTo>
                    <a:pt x="135" y="105"/>
                    <a:pt x="104" y="134"/>
                    <a:pt x="68" y="134"/>
                  </a:cubicBezTo>
                  <a:cubicBezTo>
                    <a:pt x="31" y="134"/>
                    <a:pt x="0" y="104"/>
                    <a:pt x="1" y="6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6" name="Freeform 9">
              <a:extLst>
                <a:ext uri="{FF2B5EF4-FFF2-40B4-BE49-F238E27FC236}">
                  <a16:creationId xmlns:a16="http://schemas.microsoft.com/office/drawing/2014/main" xmlns="" id="{0A7534BE-BC59-4D9F-B0FC-0BF993F2AB6E}"/>
                </a:ext>
              </a:extLst>
            </p:cNvPr>
            <p:cNvSpPr>
              <a:spLocks/>
            </p:cNvSpPr>
            <p:nvPr/>
          </p:nvSpPr>
          <p:spPr bwMode="auto">
            <a:xfrm>
              <a:off x="6061271" y="3754438"/>
              <a:ext cx="226818" cy="179388"/>
            </a:xfrm>
            <a:custGeom>
              <a:avLst/>
              <a:gdLst>
                <a:gd name="T0" fmla="*/ 155 w 161"/>
                <a:gd name="T1" fmla="*/ 128 h 128"/>
                <a:gd name="T2" fmla="*/ 45 w 161"/>
                <a:gd name="T3" fmla="*/ 128 h 128"/>
                <a:gd name="T4" fmla="*/ 0 w 161"/>
                <a:gd name="T5" fmla="*/ 18 h 128"/>
                <a:gd name="T6" fmla="*/ 103 w 161"/>
                <a:gd name="T7" fmla="*/ 20 h 128"/>
                <a:gd name="T8" fmla="*/ 155 w 161"/>
                <a:gd name="T9" fmla="*/ 128 h 128"/>
              </a:gdLst>
              <a:ahLst/>
              <a:cxnLst>
                <a:cxn ang="0">
                  <a:pos x="T0" y="T1"/>
                </a:cxn>
                <a:cxn ang="0">
                  <a:pos x="T2" y="T3"/>
                </a:cxn>
                <a:cxn ang="0">
                  <a:pos x="T4" y="T5"/>
                </a:cxn>
                <a:cxn ang="0">
                  <a:pos x="T6" y="T7"/>
                </a:cxn>
                <a:cxn ang="0">
                  <a:pos x="T8" y="T9"/>
                </a:cxn>
              </a:cxnLst>
              <a:rect l="0" t="0" r="r" b="b"/>
              <a:pathLst>
                <a:path w="161" h="128">
                  <a:moveTo>
                    <a:pt x="155" y="128"/>
                  </a:moveTo>
                  <a:cubicBezTo>
                    <a:pt x="119" y="128"/>
                    <a:pt x="82" y="128"/>
                    <a:pt x="45" y="128"/>
                  </a:cubicBezTo>
                  <a:cubicBezTo>
                    <a:pt x="44" y="86"/>
                    <a:pt x="29" y="49"/>
                    <a:pt x="0" y="18"/>
                  </a:cubicBezTo>
                  <a:cubicBezTo>
                    <a:pt x="25" y="3"/>
                    <a:pt x="69" y="0"/>
                    <a:pt x="103" y="20"/>
                  </a:cubicBezTo>
                  <a:cubicBezTo>
                    <a:pt x="144" y="45"/>
                    <a:pt x="161" y="89"/>
                    <a:pt x="155" y="12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7" name="Freeform 10">
              <a:extLst>
                <a:ext uri="{FF2B5EF4-FFF2-40B4-BE49-F238E27FC236}">
                  <a16:creationId xmlns:a16="http://schemas.microsoft.com/office/drawing/2014/main" xmlns="" id="{B16309DF-F3D2-4676-A9EA-B2709B0E4B70}"/>
                </a:ext>
              </a:extLst>
            </p:cNvPr>
            <p:cNvSpPr>
              <a:spLocks/>
            </p:cNvSpPr>
            <p:nvPr/>
          </p:nvSpPr>
          <p:spPr bwMode="auto">
            <a:xfrm>
              <a:off x="5511800" y="3754438"/>
              <a:ext cx="226818" cy="179388"/>
            </a:xfrm>
            <a:custGeom>
              <a:avLst/>
              <a:gdLst>
                <a:gd name="T0" fmla="*/ 6 w 161"/>
                <a:gd name="T1" fmla="*/ 128 h 128"/>
                <a:gd name="T2" fmla="*/ 116 w 161"/>
                <a:gd name="T3" fmla="*/ 128 h 128"/>
                <a:gd name="T4" fmla="*/ 161 w 161"/>
                <a:gd name="T5" fmla="*/ 18 h 128"/>
                <a:gd name="T6" fmla="*/ 58 w 161"/>
                <a:gd name="T7" fmla="*/ 20 h 128"/>
                <a:gd name="T8" fmla="*/ 6 w 161"/>
                <a:gd name="T9" fmla="*/ 128 h 128"/>
              </a:gdLst>
              <a:ahLst/>
              <a:cxnLst>
                <a:cxn ang="0">
                  <a:pos x="T0" y="T1"/>
                </a:cxn>
                <a:cxn ang="0">
                  <a:pos x="T2" y="T3"/>
                </a:cxn>
                <a:cxn ang="0">
                  <a:pos x="T4" y="T5"/>
                </a:cxn>
                <a:cxn ang="0">
                  <a:pos x="T6" y="T7"/>
                </a:cxn>
                <a:cxn ang="0">
                  <a:pos x="T8" y="T9"/>
                </a:cxn>
              </a:cxnLst>
              <a:rect l="0" t="0" r="r" b="b"/>
              <a:pathLst>
                <a:path w="161" h="128">
                  <a:moveTo>
                    <a:pt x="6" y="128"/>
                  </a:moveTo>
                  <a:cubicBezTo>
                    <a:pt x="42" y="128"/>
                    <a:pt x="79" y="128"/>
                    <a:pt x="116" y="128"/>
                  </a:cubicBezTo>
                  <a:cubicBezTo>
                    <a:pt x="117" y="86"/>
                    <a:pt x="132" y="49"/>
                    <a:pt x="161" y="18"/>
                  </a:cubicBezTo>
                  <a:cubicBezTo>
                    <a:pt x="136" y="3"/>
                    <a:pt x="92" y="0"/>
                    <a:pt x="58" y="20"/>
                  </a:cubicBezTo>
                  <a:cubicBezTo>
                    <a:pt x="17" y="45"/>
                    <a:pt x="0" y="89"/>
                    <a:pt x="6" y="12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sp>
        <p:nvSpPr>
          <p:cNvPr id="45" name="TextBox 44">
            <a:extLst>
              <a:ext uri="{FF2B5EF4-FFF2-40B4-BE49-F238E27FC236}">
                <a16:creationId xmlns:a16="http://schemas.microsoft.com/office/drawing/2014/main" xmlns="" id="{B62E3419-C206-4079-9AA5-799CD00C1D70}"/>
              </a:ext>
            </a:extLst>
          </p:cNvPr>
          <p:cNvSpPr txBox="1"/>
          <p:nvPr/>
        </p:nvSpPr>
        <p:spPr>
          <a:xfrm>
            <a:off x="888390" y="4890906"/>
            <a:ext cx="2970378" cy="1077218"/>
          </a:xfrm>
          <a:prstGeom prst="rect">
            <a:avLst/>
          </a:prstGeom>
          <a:noFill/>
        </p:spPr>
        <p:txBody>
          <a:bodyPr wrap="square" rtlCol="0">
            <a:spAutoFit/>
          </a:bodyPr>
          <a:lstStyle/>
          <a:p>
            <a:pPr>
              <a:defRPr/>
            </a:pPr>
            <a:r>
              <a:rPr lang="tr-TR" sz="1600" dirty="0" smtClean="0">
                <a:solidFill>
                  <a:srgbClr val="FFFFFF"/>
                </a:solidFill>
                <a:latin typeface="Open Sans" panose="020B0606030504020204" pitchFamily="34" charset="0"/>
              </a:rPr>
              <a:t>Yasak kaldırma yetkisi İl Millî Eğitim Müdürlüklerindedir. Bu yetki Valilik Oluru ile kullanılabilir. </a:t>
            </a:r>
            <a:endParaRPr lang="en-GB" sz="1600" dirty="0">
              <a:solidFill>
                <a:srgbClr val="FFFFFF"/>
              </a:solidFill>
              <a:latin typeface="Noto Sans" panose="020B0502040504020204" pitchFamily="34"/>
              <a:ea typeface="Noto Sans" panose="020B0502040504020204" pitchFamily="34"/>
              <a:cs typeface="Noto Sans" panose="020B0502040504020204" pitchFamily="34"/>
            </a:endParaRPr>
          </a:p>
        </p:txBody>
      </p:sp>
      <p:grpSp>
        <p:nvGrpSpPr>
          <p:cNvPr id="54" name="Group 53">
            <a:extLst>
              <a:ext uri="{FF2B5EF4-FFF2-40B4-BE49-F238E27FC236}">
                <a16:creationId xmlns:a16="http://schemas.microsoft.com/office/drawing/2014/main" xmlns="" id="{722012A4-BA80-42DF-912C-9859B36B2532}"/>
              </a:ext>
            </a:extLst>
          </p:cNvPr>
          <p:cNvGrpSpPr/>
          <p:nvPr/>
        </p:nvGrpSpPr>
        <p:grpSpPr>
          <a:xfrm>
            <a:off x="1285079" y="2540177"/>
            <a:ext cx="2400868" cy="1364908"/>
            <a:chOff x="5511800" y="3492501"/>
            <a:chExt cx="776289" cy="441325"/>
          </a:xfrm>
          <a:solidFill>
            <a:schemeClr val="accent5"/>
          </a:solidFill>
        </p:grpSpPr>
        <p:sp>
          <p:nvSpPr>
            <p:cNvPr id="55" name="Freeform 5">
              <a:extLst>
                <a:ext uri="{FF2B5EF4-FFF2-40B4-BE49-F238E27FC236}">
                  <a16:creationId xmlns:a16="http://schemas.microsoft.com/office/drawing/2014/main" xmlns="" id="{4595AE6F-2AE9-4744-A9B6-F5FB287ECC06}"/>
                </a:ext>
              </a:extLst>
            </p:cNvPr>
            <p:cNvSpPr>
              <a:spLocks/>
            </p:cNvSpPr>
            <p:nvPr/>
          </p:nvSpPr>
          <p:spPr bwMode="auto">
            <a:xfrm>
              <a:off x="5709865" y="3732213"/>
              <a:ext cx="383352" cy="201613"/>
            </a:xfrm>
            <a:custGeom>
              <a:avLst/>
              <a:gdLst>
                <a:gd name="T0" fmla="*/ 0 w 270"/>
                <a:gd name="T1" fmla="*/ 143 h 143"/>
                <a:gd name="T2" fmla="*/ 61 w 270"/>
                <a:gd name="T3" fmla="*/ 31 h 143"/>
                <a:gd name="T4" fmla="*/ 206 w 270"/>
                <a:gd name="T5" fmla="*/ 30 h 143"/>
                <a:gd name="T6" fmla="*/ 270 w 270"/>
                <a:gd name="T7" fmla="*/ 143 h 143"/>
                <a:gd name="T8" fmla="*/ 0 w 270"/>
                <a:gd name="T9" fmla="*/ 143 h 143"/>
              </a:gdLst>
              <a:ahLst/>
              <a:cxnLst>
                <a:cxn ang="0">
                  <a:pos x="T0" y="T1"/>
                </a:cxn>
                <a:cxn ang="0">
                  <a:pos x="T2" y="T3"/>
                </a:cxn>
                <a:cxn ang="0">
                  <a:pos x="T4" y="T5"/>
                </a:cxn>
                <a:cxn ang="0">
                  <a:pos x="T6" y="T7"/>
                </a:cxn>
                <a:cxn ang="0">
                  <a:pos x="T8" y="T9"/>
                </a:cxn>
              </a:cxnLst>
              <a:rect l="0" t="0" r="r" b="b"/>
              <a:pathLst>
                <a:path w="270" h="143">
                  <a:moveTo>
                    <a:pt x="0" y="143"/>
                  </a:moveTo>
                  <a:cubicBezTo>
                    <a:pt x="2" y="96"/>
                    <a:pt x="21" y="57"/>
                    <a:pt x="61" y="31"/>
                  </a:cubicBezTo>
                  <a:cubicBezTo>
                    <a:pt x="108" y="1"/>
                    <a:pt x="158" y="0"/>
                    <a:pt x="206" y="30"/>
                  </a:cubicBezTo>
                  <a:cubicBezTo>
                    <a:pt x="248" y="55"/>
                    <a:pt x="268" y="94"/>
                    <a:pt x="270" y="143"/>
                  </a:cubicBezTo>
                  <a:cubicBezTo>
                    <a:pt x="180" y="143"/>
                    <a:pt x="90" y="143"/>
                    <a:pt x="0" y="14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6" name="Freeform 6">
              <a:extLst>
                <a:ext uri="{FF2B5EF4-FFF2-40B4-BE49-F238E27FC236}">
                  <a16:creationId xmlns:a16="http://schemas.microsoft.com/office/drawing/2014/main" xmlns="" id="{67EA044E-7ADB-4A16-9DA5-F167C0592D11}"/>
                </a:ext>
              </a:extLst>
            </p:cNvPr>
            <p:cNvSpPr>
              <a:spLocks/>
            </p:cNvSpPr>
            <p:nvPr/>
          </p:nvSpPr>
          <p:spPr bwMode="auto">
            <a:xfrm>
              <a:off x="5786536" y="3492501"/>
              <a:ext cx="226818" cy="220663"/>
            </a:xfrm>
            <a:custGeom>
              <a:avLst/>
              <a:gdLst>
                <a:gd name="T0" fmla="*/ 79 w 158"/>
                <a:gd name="T1" fmla="*/ 157 h 157"/>
                <a:gd name="T2" fmla="*/ 0 w 158"/>
                <a:gd name="T3" fmla="*/ 78 h 157"/>
                <a:gd name="T4" fmla="*/ 79 w 158"/>
                <a:gd name="T5" fmla="*/ 0 h 157"/>
                <a:gd name="T6" fmla="*/ 157 w 158"/>
                <a:gd name="T7" fmla="*/ 79 h 157"/>
                <a:gd name="T8" fmla="*/ 79 w 158"/>
                <a:gd name="T9" fmla="*/ 157 h 157"/>
              </a:gdLst>
              <a:ahLst/>
              <a:cxnLst>
                <a:cxn ang="0">
                  <a:pos x="T0" y="T1"/>
                </a:cxn>
                <a:cxn ang="0">
                  <a:pos x="T2" y="T3"/>
                </a:cxn>
                <a:cxn ang="0">
                  <a:pos x="T4" y="T5"/>
                </a:cxn>
                <a:cxn ang="0">
                  <a:pos x="T6" y="T7"/>
                </a:cxn>
                <a:cxn ang="0">
                  <a:pos x="T8" y="T9"/>
                </a:cxn>
              </a:cxnLst>
              <a:rect l="0" t="0" r="r" b="b"/>
              <a:pathLst>
                <a:path w="158" h="157">
                  <a:moveTo>
                    <a:pt x="79" y="157"/>
                  </a:moveTo>
                  <a:cubicBezTo>
                    <a:pt x="36" y="157"/>
                    <a:pt x="0" y="122"/>
                    <a:pt x="0" y="78"/>
                  </a:cubicBezTo>
                  <a:cubicBezTo>
                    <a:pt x="1" y="35"/>
                    <a:pt x="35" y="0"/>
                    <a:pt x="79" y="0"/>
                  </a:cubicBezTo>
                  <a:cubicBezTo>
                    <a:pt x="123" y="0"/>
                    <a:pt x="158" y="35"/>
                    <a:pt x="157" y="79"/>
                  </a:cubicBezTo>
                  <a:cubicBezTo>
                    <a:pt x="157" y="122"/>
                    <a:pt x="122" y="157"/>
                    <a:pt x="79" y="15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7" name="Freeform 7">
              <a:extLst>
                <a:ext uri="{FF2B5EF4-FFF2-40B4-BE49-F238E27FC236}">
                  <a16:creationId xmlns:a16="http://schemas.microsoft.com/office/drawing/2014/main" xmlns="" id="{959E32CF-6EF3-40B0-9C34-49D75821A13E}"/>
                </a:ext>
              </a:extLst>
            </p:cNvPr>
            <p:cNvSpPr>
              <a:spLocks/>
            </p:cNvSpPr>
            <p:nvPr/>
          </p:nvSpPr>
          <p:spPr bwMode="auto">
            <a:xfrm>
              <a:off x="5575692" y="3556001"/>
              <a:ext cx="191676" cy="188913"/>
            </a:xfrm>
            <a:custGeom>
              <a:avLst/>
              <a:gdLst>
                <a:gd name="T0" fmla="*/ 134 w 135"/>
                <a:gd name="T1" fmla="*/ 67 h 135"/>
                <a:gd name="T2" fmla="*/ 68 w 135"/>
                <a:gd name="T3" fmla="*/ 134 h 135"/>
                <a:gd name="T4" fmla="*/ 0 w 135"/>
                <a:gd name="T5" fmla="*/ 67 h 135"/>
                <a:gd name="T6" fmla="*/ 67 w 135"/>
                <a:gd name="T7" fmla="*/ 0 h 135"/>
                <a:gd name="T8" fmla="*/ 134 w 135"/>
                <a:gd name="T9" fmla="*/ 67 h 135"/>
              </a:gdLst>
              <a:ahLst/>
              <a:cxnLst>
                <a:cxn ang="0">
                  <a:pos x="T0" y="T1"/>
                </a:cxn>
                <a:cxn ang="0">
                  <a:pos x="T2" y="T3"/>
                </a:cxn>
                <a:cxn ang="0">
                  <a:pos x="T4" y="T5"/>
                </a:cxn>
                <a:cxn ang="0">
                  <a:pos x="T6" y="T7"/>
                </a:cxn>
                <a:cxn ang="0">
                  <a:pos x="T8" y="T9"/>
                </a:cxn>
              </a:cxnLst>
              <a:rect l="0" t="0" r="r" b="b"/>
              <a:pathLst>
                <a:path w="135" h="135">
                  <a:moveTo>
                    <a:pt x="134" y="67"/>
                  </a:moveTo>
                  <a:cubicBezTo>
                    <a:pt x="135" y="104"/>
                    <a:pt x="104" y="134"/>
                    <a:pt x="68" y="134"/>
                  </a:cubicBezTo>
                  <a:cubicBezTo>
                    <a:pt x="31" y="135"/>
                    <a:pt x="0" y="105"/>
                    <a:pt x="0" y="67"/>
                  </a:cubicBezTo>
                  <a:cubicBezTo>
                    <a:pt x="0" y="30"/>
                    <a:pt x="29" y="0"/>
                    <a:pt x="67" y="0"/>
                  </a:cubicBezTo>
                  <a:cubicBezTo>
                    <a:pt x="104" y="0"/>
                    <a:pt x="135" y="31"/>
                    <a:pt x="134" y="6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8" name="Freeform 8">
              <a:extLst>
                <a:ext uri="{FF2B5EF4-FFF2-40B4-BE49-F238E27FC236}">
                  <a16:creationId xmlns:a16="http://schemas.microsoft.com/office/drawing/2014/main" xmlns="" id="{41092457-9092-404D-B8E8-7F49E586332A}"/>
                </a:ext>
              </a:extLst>
            </p:cNvPr>
            <p:cNvSpPr>
              <a:spLocks/>
            </p:cNvSpPr>
            <p:nvPr/>
          </p:nvSpPr>
          <p:spPr bwMode="auto">
            <a:xfrm>
              <a:off x="6032521" y="3556001"/>
              <a:ext cx="191676" cy="188913"/>
            </a:xfrm>
            <a:custGeom>
              <a:avLst/>
              <a:gdLst>
                <a:gd name="T0" fmla="*/ 1 w 135"/>
                <a:gd name="T1" fmla="*/ 67 h 134"/>
                <a:gd name="T2" fmla="*/ 68 w 135"/>
                <a:gd name="T3" fmla="*/ 0 h 134"/>
                <a:gd name="T4" fmla="*/ 135 w 135"/>
                <a:gd name="T5" fmla="*/ 67 h 134"/>
                <a:gd name="T6" fmla="*/ 68 w 135"/>
                <a:gd name="T7" fmla="*/ 134 h 134"/>
                <a:gd name="T8" fmla="*/ 1 w 135"/>
                <a:gd name="T9" fmla="*/ 67 h 134"/>
              </a:gdLst>
              <a:ahLst/>
              <a:cxnLst>
                <a:cxn ang="0">
                  <a:pos x="T0" y="T1"/>
                </a:cxn>
                <a:cxn ang="0">
                  <a:pos x="T2" y="T3"/>
                </a:cxn>
                <a:cxn ang="0">
                  <a:pos x="T4" y="T5"/>
                </a:cxn>
                <a:cxn ang="0">
                  <a:pos x="T6" y="T7"/>
                </a:cxn>
                <a:cxn ang="0">
                  <a:pos x="T8" y="T9"/>
                </a:cxn>
              </a:cxnLst>
              <a:rect l="0" t="0" r="r" b="b"/>
              <a:pathLst>
                <a:path w="135" h="134">
                  <a:moveTo>
                    <a:pt x="1" y="67"/>
                  </a:moveTo>
                  <a:cubicBezTo>
                    <a:pt x="0" y="31"/>
                    <a:pt x="30" y="0"/>
                    <a:pt x="68" y="0"/>
                  </a:cubicBezTo>
                  <a:cubicBezTo>
                    <a:pt x="105" y="0"/>
                    <a:pt x="135" y="30"/>
                    <a:pt x="135" y="67"/>
                  </a:cubicBezTo>
                  <a:cubicBezTo>
                    <a:pt x="135" y="105"/>
                    <a:pt x="104" y="134"/>
                    <a:pt x="68" y="134"/>
                  </a:cubicBezTo>
                  <a:cubicBezTo>
                    <a:pt x="31" y="134"/>
                    <a:pt x="0" y="104"/>
                    <a:pt x="1" y="6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9" name="Freeform 9">
              <a:extLst>
                <a:ext uri="{FF2B5EF4-FFF2-40B4-BE49-F238E27FC236}">
                  <a16:creationId xmlns:a16="http://schemas.microsoft.com/office/drawing/2014/main" xmlns="" id="{0C7C1729-E346-46EC-8995-8F5729265D53}"/>
                </a:ext>
              </a:extLst>
            </p:cNvPr>
            <p:cNvSpPr>
              <a:spLocks/>
            </p:cNvSpPr>
            <p:nvPr/>
          </p:nvSpPr>
          <p:spPr bwMode="auto">
            <a:xfrm>
              <a:off x="6061271" y="3754438"/>
              <a:ext cx="226818" cy="179388"/>
            </a:xfrm>
            <a:custGeom>
              <a:avLst/>
              <a:gdLst>
                <a:gd name="T0" fmla="*/ 155 w 161"/>
                <a:gd name="T1" fmla="*/ 128 h 128"/>
                <a:gd name="T2" fmla="*/ 45 w 161"/>
                <a:gd name="T3" fmla="*/ 128 h 128"/>
                <a:gd name="T4" fmla="*/ 0 w 161"/>
                <a:gd name="T5" fmla="*/ 18 h 128"/>
                <a:gd name="T6" fmla="*/ 103 w 161"/>
                <a:gd name="T7" fmla="*/ 20 h 128"/>
                <a:gd name="T8" fmla="*/ 155 w 161"/>
                <a:gd name="T9" fmla="*/ 128 h 128"/>
              </a:gdLst>
              <a:ahLst/>
              <a:cxnLst>
                <a:cxn ang="0">
                  <a:pos x="T0" y="T1"/>
                </a:cxn>
                <a:cxn ang="0">
                  <a:pos x="T2" y="T3"/>
                </a:cxn>
                <a:cxn ang="0">
                  <a:pos x="T4" y="T5"/>
                </a:cxn>
                <a:cxn ang="0">
                  <a:pos x="T6" y="T7"/>
                </a:cxn>
                <a:cxn ang="0">
                  <a:pos x="T8" y="T9"/>
                </a:cxn>
              </a:cxnLst>
              <a:rect l="0" t="0" r="r" b="b"/>
              <a:pathLst>
                <a:path w="161" h="128">
                  <a:moveTo>
                    <a:pt x="155" y="128"/>
                  </a:moveTo>
                  <a:cubicBezTo>
                    <a:pt x="119" y="128"/>
                    <a:pt x="82" y="128"/>
                    <a:pt x="45" y="128"/>
                  </a:cubicBezTo>
                  <a:cubicBezTo>
                    <a:pt x="44" y="86"/>
                    <a:pt x="29" y="49"/>
                    <a:pt x="0" y="18"/>
                  </a:cubicBezTo>
                  <a:cubicBezTo>
                    <a:pt x="25" y="3"/>
                    <a:pt x="69" y="0"/>
                    <a:pt x="103" y="20"/>
                  </a:cubicBezTo>
                  <a:cubicBezTo>
                    <a:pt x="144" y="45"/>
                    <a:pt x="161" y="89"/>
                    <a:pt x="155" y="12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0" name="Freeform 10">
              <a:extLst>
                <a:ext uri="{FF2B5EF4-FFF2-40B4-BE49-F238E27FC236}">
                  <a16:creationId xmlns:a16="http://schemas.microsoft.com/office/drawing/2014/main" xmlns="" id="{EABD7D09-3100-4E13-A257-88B9DE79FCB1}"/>
                </a:ext>
              </a:extLst>
            </p:cNvPr>
            <p:cNvSpPr>
              <a:spLocks/>
            </p:cNvSpPr>
            <p:nvPr/>
          </p:nvSpPr>
          <p:spPr bwMode="auto">
            <a:xfrm>
              <a:off x="5511800" y="3754438"/>
              <a:ext cx="226818" cy="179388"/>
            </a:xfrm>
            <a:custGeom>
              <a:avLst/>
              <a:gdLst>
                <a:gd name="T0" fmla="*/ 6 w 161"/>
                <a:gd name="T1" fmla="*/ 128 h 128"/>
                <a:gd name="T2" fmla="*/ 116 w 161"/>
                <a:gd name="T3" fmla="*/ 128 h 128"/>
                <a:gd name="T4" fmla="*/ 161 w 161"/>
                <a:gd name="T5" fmla="*/ 18 h 128"/>
                <a:gd name="T6" fmla="*/ 58 w 161"/>
                <a:gd name="T7" fmla="*/ 20 h 128"/>
                <a:gd name="T8" fmla="*/ 6 w 161"/>
                <a:gd name="T9" fmla="*/ 128 h 128"/>
              </a:gdLst>
              <a:ahLst/>
              <a:cxnLst>
                <a:cxn ang="0">
                  <a:pos x="T0" y="T1"/>
                </a:cxn>
                <a:cxn ang="0">
                  <a:pos x="T2" y="T3"/>
                </a:cxn>
                <a:cxn ang="0">
                  <a:pos x="T4" y="T5"/>
                </a:cxn>
                <a:cxn ang="0">
                  <a:pos x="T6" y="T7"/>
                </a:cxn>
                <a:cxn ang="0">
                  <a:pos x="T8" y="T9"/>
                </a:cxn>
              </a:cxnLst>
              <a:rect l="0" t="0" r="r" b="b"/>
              <a:pathLst>
                <a:path w="161" h="128">
                  <a:moveTo>
                    <a:pt x="6" y="128"/>
                  </a:moveTo>
                  <a:cubicBezTo>
                    <a:pt x="42" y="128"/>
                    <a:pt x="79" y="128"/>
                    <a:pt x="116" y="128"/>
                  </a:cubicBezTo>
                  <a:cubicBezTo>
                    <a:pt x="117" y="86"/>
                    <a:pt x="132" y="49"/>
                    <a:pt x="161" y="18"/>
                  </a:cubicBezTo>
                  <a:cubicBezTo>
                    <a:pt x="136" y="3"/>
                    <a:pt x="92" y="0"/>
                    <a:pt x="58" y="20"/>
                  </a:cubicBezTo>
                  <a:cubicBezTo>
                    <a:pt x="17" y="45"/>
                    <a:pt x="0" y="89"/>
                    <a:pt x="6" y="12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sp>
        <p:nvSpPr>
          <p:cNvPr id="63" name="TextBox 62">
            <a:extLst>
              <a:ext uri="{FF2B5EF4-FFF2-40B4-BE49-F238E27FC236}">
                <a16:creationId xmlns:a16="http://schemas.microsoft.com/office/drawing/2014/main" xmlns="" id="{9048923B-EAEA-4E61-B955-870AB6AF7FD5}"/>
              </a:ext>
            </a:extLst>
          </p:cNvPr>
          <p:cNvSpPr txBox="1"/>
          <p:nvPr/>
        </p:nvSpPr>
        <p:spPr>
          <a:xfrm>
            <a:off x="4627120" y="4959566"/>
            <a:ext cx="2942080" cy="830997"/>
          </a:xfrm>
          <a:prstGeom prst="rect">
            <a:avLst/>
          </a:prstGeom>
          <a:noFill/>
        </p:spPr>
        <p:txBody>
          <a:bodyPr wrap="square" rtlCol="0">
            <a:spAutoFit/>
          </a:bodyPr>
          <a:lstStyle/>
          <a:p>
            <a:pPr lvl="0" algn="just">
              <a:defRPr/>
            </a:pPr>
            <a:r>
              <a:rPr lang="tr-TR" sz="1600" dirty="0" smtClean="0">
                <a:solidFill>
                  <a:srgbClr val="FFFFFF"/>
                </a:solidFill>
                <a:latin typeface="Open Sans" panose="020B0606030504020204" pitchFamily="34" charset="0"/>
              </a:rPr>
              <a:t>Personel daha önceden </a:t>
            </a:r>
            <a:r>
              <a:rPr lang="tr-TR" sz="1600" dirty="0">
                <a:solidFill>
                  <a:srgbClr val="FFFFFF"/>
                </a:solidFill>
                <a:latin typeface="Open Sans" panose="020B0606030504020204" pitchFamily="34" charset="0"/>
              </a:rPr>
              <a:t>MEB sınavlarından </a:t>
            </a:r>
            <a:r>
              <a:rPr lang="tr-TR" sz="1600" dirty="0" smtClean="0">
                <a:solidFill>
                  <a:srgbClr val="FFFFFF"/>
                </a:solidFill>
                <a:latin typeface="Open Sans" panose="020B0606030504020204" pitchFamily="34" charset="0"/>
              </a:rPr>
              <a:t>yasaklanmışsa tekrarı halinde yasak 5 </a:t>
            </a:r>
            <a:r>
              <a:rPr lang="tr-TR" sz="1600" dirty="0">
                <a:solidFill>
                  <a:srgbClr val="FFFFFF"/>
                </a:solidFill>
                <a:latin typeface="Open Sans" panose="020B0606030504020204" pitchFamily="34" charset="0"/>
              </a:rPr>
              <a:t>yıl olarak uygulanır.</a:t>
            </a:r>
            <a:endParaRPr lang="en-GB" sz="1600" dirty="0">
              <a:solidFill>
                <a:srgbClr val="FFFFFF"/>
              </a:solidFill>
              <a:latin typeface="Noto Sans" panose="020B0502040504020204" pitchFamily="34"/>
              <a:ea typeface="Noto Sans" panose="020B0502040504020204" pitchFamily="34"/>
              <a:cs typeface="Noto Sans" panose="020B0502040504020204" pitchFamily="34"/>
            </a:endParaRPr>
          </a:p>
        </p:txBody>
      </p:sp>
      <p:sp>
        <p:nvSpPr>
          <p:cNvPr id="66" name="TextBox 65">
            <a:extLst>
              <a:ext uri="{FF2B5EF4-FFF2-40B4-BE49-F238E27FC236}">
                <a16:creationId xmlns:a16="http://schemas.microsoft.com/office/drawing/2014/main" xmlns="" id="{DCBB3AEA-D880-4943-A29B-CF20AFBF92E2}"/>
              </a:ext>
            </a:extLst>
          </p:cNvPr>
          <p:cNvSpPr txBox="1"/>
          <p:nvPr/>
        </p:nvSpPr>
        <p:spPr>
          <a:xfrm>
            <a:off x="8247952" y="4691675"/>
            <a:ext cx="3099752" cy="1408078"/>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tr-TR" sz="1500" b="0" i="0" u="none" strike="noStrike" kern="1200" cap="none" spc="0" normalizeH="0" baseline="0" noProof="0" dirty="0" smtClean="0">
                <a:ln>
                  <a:noFill/>
                </a:ln>
                <a:solidFill>
                  <a:srgbClr val="FFFFFF"/>
                </a:solidFill>
                <a:effectLst/>
                <a:uLnTx/>
                <a:uFillTx/>
                <a:latin typeface="Open Sans" panose="020B0606030504020204" pitchFamily="34" charset="0"/>
                <a:ea typeface="+mn-ea"/>
                <a:cs typeface="+mn-cs"/>
              </a:rPr>
              <a:t>Yasak kaldırma onayı tekil</a:t>
            </a:r>
            <a:r>
              <a:rPr kumimoji="0" lang="tr-TR" sz="1500" b="0" i="0" u="none" strike="noStrike" kern="1200" cap="none" spc="0" normalizeH="0" noProof="0" dirty="0" smtClean="0">
                <a:ln>
                  <a:noFill/>
                </a:ln>
                <a:solidFill>
                  <a:srgbClr val="FFFFFF"/>
                </a:solidFill>
                <a:effectLst/>
                <a:uLnTx/>
                <a:uFillTx/>
                <a:latin typeface="Open Sans" panose="020B0606030504020204" pitchFamily="34" charset="0"/>
                <a:ea typeface="+mn-ea"/>
                <a:cs typeface="+mn-cs"/>
              </a:rPr>
              <a:t> olarak alınmalı ve Resmi Yazıda konu kısmına TC Kimlik Numarası ve Görev Yasağı Kaldırılması yazılmalıdır.</a:t>
            </a:r>
          </a:p>
          <a:p>
            <a:pPr marL="0" marR="0" lvl="0" indent="0" defTabSz="914400" rtl="0" eaLnBrk="1" fontAlgn="auto" latinLnBrk="0" hangingPunct="1">
              <a:lnSpc>
                <a:spcPct val="100000"/>
              </a:lnSpc>
              <a:spcBef>
                <a:spcPts val="0"/>
              </a:spcBef>
              <a:spcAft>
                <a:spcPts val="0"/>
              </a:spcAft>
              <a:buClrTx/>
              <a:buSzTx/>
              <a:buFontTx/>
              <a:buNone/>
              <a:tabLst/>
              <a:defRPr/>
            </a:pPr>
            <a:r>
              <a:rPr lang="tr-TR" sz="1050" baseline="0" dirty="0" err="1" smtClean="0">
                <a:solidFill>
                  <a:srgbClr val="FFFFFF"/>
                </a:solidFill>
                <a:latin typeface="Noto Sans" panose="020B0502040504020204" pitchFamily="34"/>
              </a:rPr>
              <a:t>Örn</a:t>
            </a:r>
            <a:r>
              <a:rPr lang="tr-TR" sz="1050" baseline="0" dirty="0" smtClean="0">
                <a:solidFill>
                  <a:srgbClr val="FFFFFF"/>
                </a:solidFill>
                <a:latin typeface="Noto Sans" panose="020B0502040504020204" pitchFamily="34"/>
              </a:rPr>
              <a:t>: 123****123 Görev</a:t>
            </a:r>
            <a:r>
              <a:rPr lang="tr-TR" sz="1050" dirty="0" smtClean="0">
                <a:solidFill>
                  <a:srgbClr val="FFFFFF"/>
                </a:solidFill>
                <a:latin typeface="Noto Sans" panose="020B0502040504020204" pitchFamily="34"/>
              </a:rPr>
              <a:t> Yasağı Kaldırma</a:t>
            </a:r>
            <a:endParaRPr kumimoji="0" lang="en-GB" sz="105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38" name="TextBox 37">
            <a:extLst>
              <a:ext uri="{FF2B5EF4-FFF2-40B4-BE49-F238E27FC236}">
                <a16:creationId xmlns:a16="http://schemas.microsoft.com/office/drawing/2014/main" xmlns="" id="{01CF5874-398A-4847-AF9F-9A212DF9BCA1}"/>
              </a:ext>
            </a:extLst>
          </p:cNvPr>
          <p:cNvSpPr txBox="1"/>
          <p:nvPr/>
        </p:nvSpPr>
        <p:spPr>
          <a:xfrm>
            <a:off x="4495190" y="4222455"/>
            <a:ext cx="3201619" cy="523220"/>
          </a:xfrm>
          <a:prstGeom prst="rect">
            <a:avLst/>
          </a:prstGeom>
          <a:noFill/>
        </p:spPr>
        <p:txBody>
          <a:bodyPr wrap="square" rtlCol="0">
            <a:spAutoFit/>
          </a:bodyPr>
          <a:lstStyle/>
          <a:p>
            <a:pPr algn="ctr">
              <a:defRPr/>
            </a:pPr>
            <a:r>
              <a:rPr lang="tr-TR" sz="2800" dirty="0" smtClean="0">
                <a:solidFill>
                  <a:srgbClr val="FFFFFF"/>
                </a:solidFill>
                <a:latin typeface="Noto Sans" panose="020B0502040504020204" pitchFamily="34"/>
                <a:ea typeface="Noto Sans" panose="020B0502040504020204" pitchFamily="34"/>
                <a:cs typeface="Noto Sans" panose="020B0502040504020204" pitchFamily="34"/>
              </a:rPr>
              <a:t>Tekrar Yasaklanma</a:t>
            </a:r>
            <a:endParaRPr kumimoji="0" lang="en-GB" sz="2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39" name="TextBox 38">
            <a:extLst>
              <a:ext uri="{FF2B5EF4-FFF2-40B4-BE49-F238E27FC236}">
                <a16:creationId xmlns:a16="http://schemas.microsoft.com/office/drawing/2014/main" xmlns="" id="{E6A26AFA-2726-49BD-9D9E-FE3183459762}"/>
              </a:ext>
            </a:extLst>
          </p:cNvPr>
          <p:cNvSpPr txBox="1"/>
          <p:nvPr/>
        </p:nvSpPr>
        <p:spPr>
          <a:xfrm>
            <a:off x="888390" y="4179075"/>
            <a:ext cx="3201619" cy="492443"/>
          </a:xfrm>
          <a:prstGeom prst="rect">
            <a:avLst/>
          </a:prstGeom>
          <a:noFill/>
        </p:spPr>
        <p:txBody>
          <a:bodyPr wrap="square" rtlCol="0">
            <a:spAutoFit/>
          </a:bodyPr>
          <a:lstStyle/>
          <a:p>
            <a:pPr algn="ctr">
              <a:defRPr/>
            </a:pPr>
            <a:r>
              <a:rPr lang="tr-TR" sz="2600" dirty="0" smtClean="0">
                <a:solidFill>
                  <a:srgbClr val="FFFFFF"/>
                </a:solidFill>
                <a:latin typeface="Noto Sans" panose="020B0502040504020204" pitchFamily="34"/>
                <a:ea typeface="Noto Sans" panose="020B0502040504020204" pitchFamily="34"/>
                <a:cs typeface="Noto Sans" panose="020B0502040504020204" pitchFamily="34"/>
              </a:rPr>
              <a:t>Yasak Kaldırma</a:t>
            </a:r>
            <a:endParaRPr lang="en-GB" sz="2600" dirty="0">
              <a:solidFill>
                <a:srgbClr val="FFFFFF"/>
              </a:solidFill>
              <a:latin typeface="Noto Sans" panose="020B0502040504020204" pitchFamily="34"/>
              <a:ea typeface="Noto Sans" panose="020B0502040504020204" pitchFamily="34"/>
              <a:cs typeface="Noto Sans" panose="020B0502040504020204" pitchFamily="34"/>
            </a:endParaRPr>
          </a:p>
        </p:txBody>
      </p:sp>
      <p:sp>
        <p:nvSpPr>
          <p:cNvPr id="40" name="TextBox 39">
            <a:extLst>
              <a:ext uri="{FF2B5EF4-FFF2-40B4-BE49-F238E27FC236}">
                <a16:creationId xmlns:a16="http://schemas.microsoft.com/office/drawing/2014/main" xmlns="" id="{7747E29B-55AD-4C46-BF41-631FCBACFD3D}"/>
              </a:ext>
            </a:extLst>
          </p:cNvPr>
          <p:cNvSpPr txBox="1"/>
          <p:nvPr/>
        </p:nvSpPr>
        <p:spPr>
          <a:xfrm>
            <a:off x="8184352" y="4222455"/>
            <a:ext cx="3048610" cy="49244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6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DYS</a:t>
            </a:r>
            <a:r>
              <a:rPr kumimoji="0" lang="tr-TR" sz="2600" b="0" i="0" u="none" strike="noStrike" kern="1200" cap="none" spc="0" normalizeH="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 Kontrolü</a:t>
            </a:r>
            <a:endParaRPr kumimoji="0" lang="en-GB" sz="26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41" name="TextBox 40">
            <a:extLst>
              <a:ext uri="{FF2B5EF4-FFF2-40B4-BE49-F238E27FC236}">
                <a16:creationId xmlns:a16="http://schemas.microsoft.com/office/drawing/2014/main" xmlns="" id="{C5E9DB1B-CC4B-4B70-9DD2-B2FAAC21EF74}"/>
              </a:ext>
            </a:extLst>
          </p:cNvPr>
          <p:cNvSpPr txBox="1"/>
          <p:nvPr/>
        </p:nvSpPr>
        <p:spPr>
          <a:xfrm>
            <a:off x="457200" y="6349245"/>
            <a:ext cx="11366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err="1"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esina</a:t>
            </a:r>
            <a:r>
              <a:rPr lang="tr-TR" dirty="0" smtClean="0">
                <a:solidFill>
                  <a:srgbClr val="FFFFFF"/>
                </a:solidFill>
                <a:latin typeface="Noto Sans" panose="020B0502040504020204" pitchFamily="34"/>
                <a:ea typeface="Noto Sans" panose="020B0502040504020204" pitchFamily="34"/>
                <a:cs typeface="Noto Sans" panose="020B0502040504020204" pitchFamily="34"/>
              </a:rPr>
              <a:t>v.meb.gov.tr</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42" name="Oval 41">
            <a:extLst>
              <a:ext uri="{FF2B5EF4-FFF2-40B4-BE49-F238E27FC236}">
                <a16:creationId xmlns:a16="http://schemas.microsoft.com/office/drawing/2014/main" xmlns="" id="{3E0FDFB0-0AF5-4A10-BDDE-31E1F42BAE80}"/>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dirty="0">
                <a:solidFill>
                  <a:srgbClr val="FFFFFF"/>
                </a:solidFill>
                <a:latin typeface="Noto Sans" panose="020B0502040504020204" pitchFamily="34"/>
                <a:ea typeface="Noto Sans" panose="020B0502040504020204" pitchFamily="34"/>
                <a:cs typeface="Noto Sans" panose="020B0502040504020204" pitchFamily="34"/>
              </a:rPr>
              <a:t>5</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Tree>
    <p:extLst>
      <p:ext uri="{BB962C8B-B14F-4D97-AF65-F5344CB8AC3E}">
        <p14:creationId xmlns:p14="http://schemas.microsoft.com/office/powerpoint/2010/main" val="590455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p:cTn id="15" dur="500" fill="hold"/>
                                        <p:tgtEl>
                                          <p:spTgt spid="22"/>
                                        </p:tgtEl>
                                        <p:attrNameLst>
                                          <p:attrName>ppt_w</p:attrName>
                                        </p:attrNameLst>
                                      </p:cBhvr>
                                      <p:tavLst>
                                        <p:tav tm="0">
                                          <p:val>
                                            <p:fltVal val="0"/>
                                          </p:val>
                                        </p:tav>
                                        <p:tav tm="100000">
                                          <p:val>
                                            <p:strVal val="#ppt_w"/>
                                          </p:val>
                                        </p:tav>
                                      </p:tavLst>
                                    </p:anim>
                                    <p:anim calcmode="lin" valueType="num">
                                      <p:cBhvr>
                                        <p:cTn id="16" dur="500" fill="hold"/>
                                        <p:tgtEl>
                                          <p:spTgt spid="22"/>
                                        </p:tgtEl>
                                        <p:attrNameLst>
                                          <p:attrName>ppt_h</p:attrName>
                                        </p:attrNameLst>
                                      </p:cBhvr>
                                      <p:tavLst>
                                        <p:tav tm="0">
                                          <p:val>
                                            <p:fltVal val="0"/>
                                          </p:val>
                                        </p:tav>
                                        <p:tav tm="100000">
                                          <p:val>
                                            <p:strVal val="#ppt_h"/>
                                          </p:val>
                                        </p:tav>
                                      </p:tavLst>
                                    </p:anim>
                                    <p:animEffect transition="in" filter="fade">
                                      <p:cBhvr>
                                        <p:cTn id="17" dur="500"/>
                                        <p:tgtEl>
                                          <p:spTgt spid="22"/>
                                        </p:tgtEl>
                                      </p:cBhvr>
                                    </p:animEffect>
                                  </p:childTnLst>
                                </p:cTn>
                              </p:par>
                            </p:childTnLst>
                          </p:cTn>
                        </p:par>
                        <p:par>
                          <p:cTn id="18" fill="hold">
                            <p:stCondLst>
                              <p:cond delay="500"/>
                            </p:stCondLst>
                            <p:childTnLst>
                              <p:par>
                                <p:cTn id="19" presetID="2" presetClass="entr" presetSubtype="1" decel="100000"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750" fill="hold"/>
                                        <p:tgtEl>
                                          <p:spTgt spid="3"/>
                                        </p:tgtEl>
                                        <p:attrNameLst>
                                          <p:attrName>ppt_x</p:attrName>
                                        </p:attrNameLst>
                                      </p:cBhvr>
                                      <p:tavLst>
                                        <p:tav tm="0">
                                          <p:val>
                                            <p:strVal val="#ppt_x"/>
                                          </p:val>
                                        </p:tav>
                                        <p:tav tm="100000">
                                          <p:val>
                                            <p:strVal val="#ppt_x"/>
                                          </p:val>
                                        </p:tav>
                                      </p:tavLst>
                                    </p:anim>
                                    <p:anim calcmode="lin" valueType="num">
                                      <p:cBhvr additive="base">
                                        <p:cTn id="22" dur="750" fill="hold"/>
                                        <p:tgtEl>
                                          <p:spTgt spid="3"/>
                                        </p:tgtEl>
                                        <p:attrNameLst>
                                          <p:attrName>ppt_y</p:attrName>
                                        </p:attrNameLst>
                                      </p:cBhvr>
                                      <p:tavLst>
                                        <p:tav tm="0">
                                          <p:val>
                                            <p:strVal val="0-#ppt_h/2"/>
                                          </p:val>
                                        </p:tav>
                                        <p:tav tm="100000">
                                          <p:val>
                                            <p:strVal val="#ppt_y"/>
                                          </p:val>
                                        </p:tav>
                                      </p:tavLst>
                                    </p:anim>
                                  </p:childTnLst>
                                </p:cTn>
                              </p:par>
                            </p:childTnLst>
                          </p:cTn>
                        </p:par>
                        <p:par>
                          <p:cTn id="23" fill="hold">
                            <p:stCondLst>
                              <p:cond delay="1250"/>
                            </p:stCondLst>
                            <p:childTnLst>
                              <p:par>
                                <p:cTn id="24" presetID="10" presetClass="entr" presetSubtype="0" fill="hold" grpId="0" nodeType="afterEffect">
                                  <p:stCondLst>
                                    <p:cond delay="250"/>
                                  </p:stCondLst>
                                  <p:childTnLst>
                                    <p:set>
                                      <p:cBhvr>
                                        <p:cTn id="25" dur="1" fill="hold">
                                          <p:stCondLst>
                                            <p:cond delay="0"/>
                                          </p:stCondLst>
                                        </p:cTn>
                                        <p:tgtEl>
                                          <p:spTgt spid="38"/>
                                        </p:tgtEl>
                                        <p:attrNameLst>
                                          <p:attrName>style.visibility</p:attrName>
                                        </p:attrNameLst>
                                      </p:cBhvr>
                                      <p:to>
                                        <p:strVal val="visible"/>
                                      </p:to>
                                    </p:set>
                                    <p:animEffect transition="in" filter="fade">
                                      <p:cBhvr>
                                        <p:cTn id="26" dur="1000"/>
                                        <p:tgtEl>
                                          <p:spTgt spid="38"/>
                                        </p:tgtEl>
                                      </p:cBhvr>
                                    </p:animEffect>
                                  </p:childTnLst>
                                </p:cTn>
                              </p:par>
                              <p:par>
                                <p:cTn id="27" presetID="10" presetClass="entr" presetSubtype="0" fill="hold" grpId="0" nodeType="withEffect">
                                  <p:stCondLst>
                                    <p:cond delay="250"/>
                                  </p:stCondLst>
                                  <p:childTnLst>
                                    <p:set>
                                      <p:cBhvr>
                                        <p:cTn id="28" dur="1" fill="hold">
                                          <p:stCondLst>
                                            <p:cond delay="0"/>
                                          </p:stCondLst>
                                        </p:cTn>
                                        <p:tgtEl>
                                          <p:spTgt spid="63"/>
                                        </p:tgtEl>
                                        <p:attrNameLst>
                                          <p:attrName>style.visibility</p:attrName>
                                        </p:attrNameLst>
                                      </p:cBhvr>
                                      <p:to>
                                        <p:strVal val="visible"/>
                                      </p:to>
                                    </p:set>
                                    <p:animEffect transition="in" filter="fade">
                                      <p:cBhvr>
                                        <p:cTn id="29" dur="1000"/>
                                        <p:tgtEl>
                                          <p:spTgt spid="63"/>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54"/>
                                        </p:tgtEl>
                                        <p:attrNameLst>
                                          <p:attrName>style.visibility</p:attrName>
                                        </p:attrNameLst>
                                      </p:cBhvr>
                                      <p:to>
                                        <p:strVal val="visible"/>
                                      </p:to>
                                    </p:set>
                                    <p:anim calcmode="lin" valueType="num">
                                      <p:cBhvr>
                                        <p:cTn id="34" dur="500" fill="hold"/>
                                        <p:tgtEl>
                                          <p:spTgt spid="54"/>
                                        </p:tgtEl>
                                        <p:attrNameLst>
                                          <p:attrName>ppt_w</p:attrName>
                                        </p:attrNameLst>
                                      </p:cBhvr>
                                      <p:tavLst>
                                        <p:tav tm="0">
                                          <p:val>
                                            <p:fltVal val="0"/>
                                          </p:val>
                                        </p:tav>
                                        <p:tav tm="100000">
                                          <p:val>
                                            <p:strVal val="#ppt_w"/>
                                          </p:val>
                                        </p:tav>
                                      </p:tavLst>
                                    </p:anim>
                                    <p:anim calcmode="lin" valueType="num">
                                      <p:cBhvr>
                                        <p:cTn id="35" dur="500" fill="hold"/>
                                        <p:tgtEl>
                                          <p:spTgt spid="54"/>
                                        </p:tgtEl>
                                        <p:attrNameLst>
                                          <p:attrName>ppt_h</p:attrName>
                                        </p:attrNameLst>
                                      </p:cBhvr>
                                      <p:tavLst>
                                        <p:tav tm="0">
                                          <p:val>
                                            <p:fltVal val="0"/>
                                          </p:val>
                                        </p:tav>
                                        <p:tav tm="100000">
                                          <p:val>
                                            <p:strVal val="#ppt_h"/>
                                          </p:val>
                                        </p:tav>
                                      </p:tavLst>
                                    </p:anim>
                                    <p:animEffect transition="in" filter="fade">
                                      <p:cBhvr>
                                        <p:cTn id="36" dur="500"/>
                                        <p:tgtEl>
                                          <p:spTgt spid="54"/>
                                        </p:tgtEl>
                                      </p:cBhvr>
                                    </p:animEffect>
                                  </p:childTnLst>
                                </p:cTn>
                              </p:par>
                            </p:childTnLst>
                          </p:cTn>
                        </p:par>
                        <p:par>
                          <p:cTn id="37" fill="hold">
                            <p:stCondLst>
                              <p:cond delay="500"/>
                            </p:stCondLst>
                            <p:childTnLst>
                              <p:par>
                                <p:cTn id="38" presetID="2" presetClass="entr" presetSubtype="1" decel="100000" fill="hold" nodeType="after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additive="base">
                                        <p:cTn id="40" dur="750" fill="hold"/>
                                        <p:tgtEl>
                                          <p:spTgt spid="4"/>
                                        </p:tgtEl>
                                        <p:attrNameLst>
                                          <p:attrName>ppt_x</p:attrName>
                                        </p:attrNameLst>
                                      </p:cBhvr>
                                      <p:tavLst>
                                        <p:tav tm="0">
                                          <p:val>
                                            <p:strVal val="#ppt_x"/>
                                          </p:val>
                                        </p:tav>
                                        <p:tav tm="100000">
                                          <p:val>
                                            <p:strVal val="#ppt_x"/>
                                          </p:val>
                                        </p:tav>
                                      </p:tavLst>
                                    </p:anim>
                                    <p:anim calcmode="lin" valueType="num">
                                      <p:cBhvr additive="base">
                                        <p:cTn id="41" dur="750" fill="hold"/>
                                        <p:tgtEl>
                                          <p:spTgt spid="4"/>
                                        </p:tgtEl>
                                        <p:attrNameLst>
                                          <p:attrName>ppt_y</p:attrName>
                                        </p:attrNameLst>
                                      </p:cBhvr>
                                      <p:tavLst>
                                        <p:tav tm="0">
                                          <p:val>
                                            <p:strVal val="0-#ppt_h/2"/>
                                          </p:val>
                                        </p:tav>
                                        <p:tav tm="100000">
                                          <p:val>
                                            <p:strVal val="#ppt_y"/>
                                          </p:val>
                                        </p:tav>
                                      </p:tavLst>
                                    </p:anim>
                                  </p:childTnLst>
                                </p:cTn>
                              </p:par>
                            </p:childTnLst>
                          </p:cTn>
                        </p:par>
                        <p:par>
                          <p:cTn id="42" fill="hold">
                            <p:stCondLst>
                              <p:cond delay="1250"/>
                            </p:stCondLst>
                            <p:childTnLst>
                              <p:par>
                                <p:cTn id="43" presetID="10" presetClass="entr" presetSubtype="0" fill="hold" grpId="0" nodeType="afterEffect">
                                  <p:stCondLst>
                                    <p:cond delay="250"/>
                                  </p:stCondLst>
                                  <p:childTnLst>
                                    <p:set>
                                      <p:cBhvr>
                                        <p:cTn id="44" dur="1" fill="hold">
                                          <p:stCondLst>
                                            <p:cond delay="0"/>
                                          </p:stCondLst>
                                        </p:cTn>
                                        <p:tgtEl>
                                          <p:spTgt spid="39"/>
                                        </p:tgtEl>
                                        <p:attrNameLst>
                                          <p:attrName>style.visibility</p:attrName>
                                        </p:attrNameLst>
                                      </p:cBhvr>
                                      <p:to>
                                        <p:strVal val="visible"/>
                                      </p:to>
                                    </p:set>
                                    <p:animEffect transition="in" filter="fade">
                                      <p:cBhvr>
                                        <p:cTn id="45" dur="1000"/>
                                        <p:tgtEl>
                                          <p:spTgt spid="39"/>
                                        </p:tgtEl>
                                      </p:cBhvr>
                                    </p:animEffect>
                                  </p:childTnLst>
                                </p:cTn>
                              </p:par>
                              <p:par>
                                <p:cTn id="46" presetID="10" presetClass="entr" presetSubtype="0" fill="hold" grpId="0" nodeType="withEffect">
                                  <p:stCondLst>
                                    <p:cond delay="250"/>
                                  </p:stCondLst>
                                  <p:childTnLst>
                                    <p:set>
                                      <p:cBhvr>
                                        <p:cTn id="47" dur="1" fill="hold">
                                          <p:stCondLst>
                                            <p:cond delay="0"/>
                                          </p:stCondLst>
                                        </p:cTn>
                                        <p:tgtEl>
                                          <p:spTgt spid="45"/>
                                        </p:tgtEl>
                                        <p:attrNameLst>
                                          <p:attrName>style.visibility</p:attrName>
                                        </p:attrNameLst>
                                      </p:cBhvr>
                                      <p:to>
                                        <p:strVal val="visible"/>
                                      </p:to>
                                    </p:set>
                                    <p:animEffect transition="in" filter="fade">
                                      <p:cBhvr>
                                        <p:cTn id="48" dur="1000"/>
                                        <p:tgtEl>
                                          <p:spTgt spid="45"/>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nodeType="clickEffect">
                                  <p:stCondLst>
                                    <p:cond delay="0"/>
                                  </p:stCondLst>
                                  <p:childTnLst>
                                    <p:set>
                                      <p:cBhvr>
                                        <p:cTn id="52" dur="1" fill="hold">
                                          <p:stCondLst>
                                            <p:cond delay="0"/>
                                          </p:stCondLst>
                                        </p:cTn>
                                        <p:tgtEl>
                                          <p:spTgt spid="31"/>
                                        </p:tgtEl>
                                        <p:attrNameLst>
                                          <p:attrName>style.visibility</p:attrName>
                                        </p:attrNameLst>
                                      </p:cBhvr>
                                      <p:to>
                                        <p:strVal val="visible"/>
                                      </p:to>
                                    </p:set>
                                    <p:anim calcmode="lin" valueType="num">
                                      <p:cBhvr>
                                        <p:cTn id="53" dur="500" fill="hold"/>
                                        <p:tgtEl>
                                          <p:spTgt spid="31"/>
                                        </p:tgtEl>
                                        <p:attrNameLst>
                                          <p:attrName>ppt_w</p:attrName>
                                        </p:attrNameLst>
                                      </p:cBhvr>
                                      <p:tavLst>
                                        <p:tav tm="0">
                                          <p:val>
                                            <p:fltVal val="0"/>
                                          </p:val>
                                        </p:tav>
                                        <p:tav tm="100000">
                                          <p:val>
                                            <p:strVal val="#ppt_w"/>
                                          </p:val>
                                        </p:tav>
                                      </p:tavLst>
                                    </p:anim>
                                    <p:anim calcmode="lin" valueType="num">
                                      <p:cBhvr>
                                        <p:cTn id="54" dur="500" fill="hold"/>
                                        <p:tgtEl>
                                          <p:spTgt spid="31"/>
                                        </p:tgtEl>
                                        <p:attrNameLst>
                                          <p:attrName>ppt_h</p:attrName>
                                        </p:attrNameLst>
                                      </p:cBhvr>
                                      <p:tavLst>
                                        <p:tav tm="0">
                                          <p:val>
                                            <p:fltVal val="0"/>
                                          </p:val>
                                        </p:tav>
                                        <p:tav tm="100000">
                                          <p:val>
                                            <p:strVal val="#ppt_h"/>
                                          </p:val>
                                        </p:tav>
                                      </p:tavLst>
                                    </p:anim>
                                    <p:animEffect transition="in" filter="fade">
                                      <p:cBhvr>
                                        <p:cTn id="55" dur="500"/>
                                        <p:tgtEl>
                                          <p:spTgt spid="31"/>
                                        </p:tgtEl>
                                      </p:cBhvr>
                                    </p:animEffect>
                                  </p:childTnLst>
                                </p:cTn>
                              </p:par>
                            </p:childTnLst>
                          </p:cTn>
                        </p:par>
                        <p:par>
                          <p:cTn id="56" fill="hold">
                            <p:stCondLst>
                              <p:cond delay="500"/>
                            </p:stCondLst>
                            <p:childTnLst>
                              <p:par>
                                <p:cTn id="57" presetID="2" presetClass="entr" presetSubtype="1" decel="100000" fill="hold" nodeType="afterEffect">
                                  <p:stCondLst>
                                    <p:cond delay="0"/>
                                  </p:stCondLst>
                                  <p:childTnLst>
                                    <p:set>
                                      <p:cBhvr>
                                        <p:cTn id="58" dur="1" fill="hold">
                                          <p:stCondLst>
                                            <p:cond delay="0"/>
                                          </p:stCondLst>
                                        </p:cTn>
                                        <p:tgtEl>
                                          <p:spTgt spid="5"/>
                                        </p:tgtEl>
                                        <p:attrNameLst>
                                          <p:attrName>style.visibility</p:attrName>
                                        </p:attrNameLst>
                                      </p:cBhvr>
                                      <p:to>
                                        <p:strVal val="visible"/>
                                      </p:to>
                                    </p:set>
                                    <p:anim calcmode="lin" valueType="num">
                                      <p:cBhvr additive="base">
                                        <p:cTn id="59" dur="750" fill="hold"/>
                                        <p:tgtEl>
                                          <p:spTgt spid="5"/>
                                        </p:tgtEl>
                                        <p:attrNameLst>
                                          <p:attrName>ppt_x</p:attrName>
                                        </p:attrNameLst>
                                      </p:cBhvr>
                                      <p:tavLst>
                                        <p:tav tm="0">
                                          <p:val>
                                            <p:strVal val="#ppt_x"/>
                                          </p:val>
                                        </p:tav>
                                        <p:tav tm="100000">
                                          <p:val>
                                            <p:strVal val="#ppt_x"/>
                                          </p:val>
                                        </p:tav>
                                      </p:tavLst>
                                    </p:anim>
                                    <p:anim calcmode="lin" valueType="num">
                                      <p:cBhvr additive="base">
                                        <p:cTn id="60" dur="750" fill="hold"/>
                                        <p:tgtEl>
                                          <p:spTgt spid="5"/>
                                        </p:tgtEl>
                                        <p:attrNameLst>
                                          <p:attrName>ppt_y</p:attrName>
                                        </p:attrNameLst>
                                      </p:cBhvr>
                                      <p:tavLst>
                                        <p:tav tm="0">
                                          <p:val>
                                            <p:strVal val="0-#ppt_h/2"/>
                                          </p:val>
                                        </p:tav>
                                        <p:tav tm="100000">
                                          <p:val>
                                            <p:strVal val="#ppt_y"/>
                                          </p:val>
                                        </p:tav>
                                      </p:tavLst>
                                    </p:anim>
                                  </p:childTnLst>
                                </p:cTn>
                              </p:par>
                            </p:childTnLst>
                          </p:cTn>
                        </p:par>
                        <p:par>
                          <p:cTn id="61" fill="hold">
                            <p:stCondLst>
                              <p:cond delay="1250"/>
                            </p:stCondLst>
                            <p:childTnLst>
                              <p:par>
                                <p:cTn id="62" presetID="10" presetClass="entr" presetSubtype="0" fill="hold" grpId="0" nodeType="afterEffect">
                                  <p:stCondLst>
                                    <p:cond delay="250"/>
                                  </p:stCondLst>
                                  <p:childTnLst>
                                    <p:set>
                                      <p:cBhvr>
                                        <p:cTn id="63" dur="1" fill="hold">
                                          <p:stCondLst>
                                            <p:cond delay="0"/>
                                          </p:stCondLst>
                                        </p:cTn>
                                        <p:tgtEl>
                                          <p:spTgt spid="40"/>
                                        </p:tgtEl>
                                        <p:attrNameLst>
                                          <p:attrName>style.visibility</p:attrName>
                                        </p:attrNameLst>
                                      </p:cBhvr>
                                      <p:to>
                                        <p:strVal val="visible"/>
                                      </p:to>
                                    </p:set>
                                    <p:animEffect transition="in" filter="fade">
                                      <p:cBhvr>
                                        <p:cTn id="64" dur="1000"/>
                                        <p:tgtEl>
                                          <p:spTgt spid="40"/>
                                        </p:tgtEl>
                                      </p:cBhvr>
                                    </p:animEffect>
                                  </p:childTnLst>
                                </p:cTn>
                              </p:par>
                              <p:par>
                                <p:cTn id="65" presetID="10" presetClass="entr" presetSubtype="0" fill="hold" grpId="0" nodeType="withEffect">
                                  <p:stCondLst>
                                    <p:cond delay="250"/>
                                  </p:stCondLst>
                                  <p:childTnLst>
                                    <p:set>
                                      <p:cBhvr>
                                        <p:cTn id="66" dur="1" fill="hold">
                                          <p:stCondLst>
                                            <p:cond delay="0"/>
                                          </p:stCondLst>
                                        </p:cTn>
                                        <p:tgtEl>
                                          <p:spTgt spid="66"/>
                                        </p:tgtEl>
                                        <p:attrNameLst>
                                          <p:attrName>style.visibility</p:attrName>
                                        </p:attrNameLst>
                                      </p:cBhvr>
                                      <p:to>
                                        <p:strVal val="visible"/>
                                      </p:to>
                                    </p:set>
                                    <p:animEffect transition="in" filter="fade">
                                      <p:cBhvr>
                                        <p:cTn id="67" dur="10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45" grpId="0"/>
      <p:bldP spid="63" grpId="0"/>
      <p:bldP spid="66" grpId="0"/>
      <p:bldP spid="38" grpId="0"/>
      <p:bldP spid="39" grpId="0"/>
      <p:bldP spid="40" grpId="0"/>
      <p:bldP spid="4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 xmlns:a16="http://schemas.microsoft.com/office/drawing/2014/main" id="{B4598575-E0CD-4B0E-BD87-942520C95E42}"/>
              </a:ext>
            </a:extLst>
          </p:cNvPr>
          <p:cNvSpPr txBox="1"/>
          <p:nvPr/>
        </p:nvSpPr>
        <p:spPr>
          <a:xfrm>
            <a:off x="457200" y="6349245"/>
            <a:ext cx="11366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bg1">
                    <a:lumMod val="65000"/>
                  </a:schemeClr>
                </a:solidFill>
                <a:latin typeface="Noto Sans" panose="020B0502040504020204" pitchFamily="34"/>
                <a:ea typeface="Noto Sans" panose="020B0502040504020204" pitchFamily="34"/>
                <a:cs typeface="Noto Sans" panose="020B0502040504020204" pitchFamily="34"/>
              </a:rPr>
              <a:t>esinav.meb.gov.tr</a:t>
            </a:r>
            <a:endParaRPr kumimoji="0" lang="en-GB" sz="1800" b="0" i="0" u="none" strike="noStrike" kern="1200" cap="none" spc="0" normalizeH="0" baseline="0" noProof="0" dirty="0">
              <a:ln>
                <a:noFill/>
              </a:ln>
              <a:solidFill>
                <a:schemeClr val="bg1">
                  <a:lumMod val="65000"/>
                </a:schemeClr>
              </a:solidFill>
              <a:effectLst/>
              <a:uLnTx/>
              <a:uFillTx/>
              <a:latin typeface="Noto Sans" panose="020B0502040504020204" pitchFamily="34"/>
              <a:ea typeface="Noto Sans" panose="020B0502040504020204" pitchFamily="34"/>
              <a:cs typeface="Noto Sans" panose="020B0502040504020204" pitchFamily="34"/>
            </a:endParaRPr>
          </a:p>
        </p:txBody>
      </p:sp>
      <p:sp>
        <p:nvSpPr>
          <p:cNvPr id="37" name="Oval 36">
            <a:extLst>
              <a:ext uri="{FF2B5EF4-FFF2-40B4-BE49-F238E27FC236}">
                <a16:creationId xmlns="" xmlns:a16="http://schemas.microsoft.com/office/drawing/2014/main" id="{B47E0894-5FF6-4780-839E-0268CFD65858}"/>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6</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5" name="TextBox 4">
            <a:extLst>
              <a:ext uri="{FF2B5EF4-FFF2-40B4-BE49-F238E27FC236}">
                <a16:creationId xmlns="" xmlns:a16="http://schemas.microsoft.com/office/drawing/2014/main" id="{6699AC3C-FE44-4341-B799-F20DE8937C2B}"/>
              </a:ext>
            </a:extLst>
          </p:cNvPr>
          <p:cNvSpPr txBox="1"/>
          <p:nvPr/>
        </p:nvSpPr>
        <p:spPr>
          <a:xfrm>
            <a:off x="1202749" y="235148"/>
            <a:ext cx="9673702" cy="86177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5000" b="1" i="0" u="none" strike="noStrike" kern="1200" cap="none" spc="0" normalizeH="0" baseline="0" noProof="0" dirty="0" smtClean="0">
                <a:ln>
                  <a:noFill/>
                </a:ln>
                <a:solidFill>
                  <a:schemeClr val="bg1"/>
                </a:solidFill>
                <a:effectLst/>
                <a:uLnTx/>
                <a:uFillTx/>
                <a:latin typeface="Noto Sans" panose="020B0502040504020204" pitchFamily="34"/>
                <a:ea typeface="Noto Sans" panose="020B0502040504020204" pitchFamily="34"/>
                <a:cs typeface="Noto Sans" panose="020B0502040504020204" pitchFamily="34"/>
              </a:rPr>
              <a:t>Karşılaşılan Teknik</a:t>
            </a:r>
            <a:r>
              <a:rPr kumimoji="0" lang="tr-TR" sz="5000" b="1" i="0" u="none" strike="noStrike" kern="1200" cap="none" spc="0" normalizeH="0" noProof="0" dirty="0" smtClean="0">
                <a:ln>
                  <a:noFill/>
                </a:ln>
                <a:solidFill>
                  <a:schemeClr val="bg1"/>
                </a:solidFill>
                <a:effectLst/>
                <a:uLnTx/>
                <a:uFillTx/>
                <a:latin typeface="Noto Sans" panose="020B0502040504020204" pitchFamily="34"/>
                <a:ea typeface="Noto Sans" panose="020B0502040504020204" pitchFamily="34"/>
                <a:cs typeface="Noto Sans" panose="020B0502040504020204" pitchFamily="34"/>
              </a:rPr>
              <a:t> Problemler</a:t>
            </a:r>
            <a:endParaRPr kumimoji="0" lang="en-US" sz="5000" b="1" i="0" u="none" strike="noStrike" kern="1200" cap="none" spc="0" normalizeH="0" baseline="0" noProof="0" dirty="0">
              <a:ln>
                <a:noFill/>
              </a:ln>
              <a:solidFill>
                <a:schemeClr val="bg1"/>
              </a:solidFill>
              <a:effectLst/>
              <a:uLnTx/>
              <a:uFillTx/>
              <a:latin typeface="Noto Sans" panose="020B0502040504020204" pitchFamily="34"/>
              <a:ea typeface="Noto Sans" panose="020B0502040504020204" pitchFamily="34"/>
              <a:cs typeface="Noto Sans" panose="020B0502040504020204" pitchFamily="34"/>
            </a:endParaRPr>
          </a:p>
        </p:txBody>
      </p:sp>
      <p:sp>
        <p:nvSpPr>
          <p:cNvPr id="31" name="Rectangle 1">
            <a:extLst>
              <a:ext uri="{FF2B5EF4-FFF2-40B4-BE49-F238E27FC236}">
                <a16:creationId xmlns="" xmlns:a16="http://schemas.microsoft.com/office/drawing/2014/main" id="{572A260B-E44B-4442-935B-1A05EC22A3EF}"/>
              </a:ext>
            </a:extLst>
          </p:cNvPr>
          <p:cNvSpPr/>
          <p:nvPr/>
        </p:nvSpPr>
        <p:spPr>
          <a:xfrm>
            <a:off x="5705689" y="1149041"/>
            <a:ext cx="5600335" cy="65837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2" name="TextBox 19">
            <a:extLst>
              <a:ext uri="{FF2B5EF4-FFF2-40B4-BE49-F238E27FC236}">
                <a16:creationId xmlns="" xmlns:a16="http://schemas.microsoft.com/office/drawing/2014/main" id="{39CEC0D7-DE8B-498C-B626-42C96E041667}"/>
              </a:ext>
            </a:extLst>
          </p:cNvPr>
          <p:cNvSpPr txBox="1"/>
          <p:nvPr/>
        </p:nvSpPr>
        <p:spPr>
          <a:xfrm>
            <a:off x="5813112" y="1062985"/>
            <a:ext cx="1177107" cy="7848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500" b="1" i="0" u="none" strike="noStrike" kern="1200" cap="none" spc="0" normalizeH="0" baseline="0" noProof="0" dirty="0">
                <a:ln>
                  <a:noFill/>
                </a:ln>
                <a:solidFill>
                  <a:srgbClr val="FFFFFF"/>
                </a:solidFill>
                <a:effectLst/>
                <a:uLnTx/>
                <a:uFillTx/>
                <a:latin typeface="Open Sans" panose="020B0606030504020204" pitchFamily="34" charset="0"/>
                <a:ea typeface="+mn-ea"/>
                <a:cs typeface="+mn-cs"/>
              </a:rPr>
              <a:t>01</a:t>
            </a:r>
            <a:endParaRPr kumimoji="0" lang="en-GB" sz="4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33" name="TextBox 24">
            <a:extLst>
              <a:ext uri="{FF2B5EF4-FFF2-40B4-BE49-F238E27FC236}">
                <a16:creationId xmlns="" xmlns:a16="http://schemas.microsoft.com/office/drawing/2014/main" id="{CCF5E8D6-2132-4973-98AF-E170110635BC}"/>
              </a:ext>
            </a:extLst>
          </p:cNvPr>
          <p:cNvSpPr txBox="1"/>
          <p:nvPr/>
        </p:nvSpPr>
        <p:spPr>
          <a:xfrm>
            <a:off x="6849566" y="1313351"/>
            <a:ext cx="4026886" cy="58477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smtClean="0">
                <a:ln>
                  <a:noFill/>
                </a:ln>
                <a:solidFill>
                  <a:srgbClr val="FFFFFF"/>
                </a:solidFill>
                <a:effectLst/>
                <a:uLnTx/>
                <a:uFillTx/>
                <a:latin typeface="Open Sans" panose="020B0606030504020204" pitchFamily="34" charset="0"/>
              </a:rPr>
              <a:t>Yabancı Uyruklu</a:t>
            </a:r>
            <a:r>
              <a:rPr kumimoji="0" lang="tr-TR" sz="1600" b="0" i="0" u="none" strike="noStrike" kern="1200" cap="none" spc="0" normalizeH="0" noProof="0" dirty="0" smtClean="0">
                <a:ln>
                  <a:noFill/>
                </a:ln>
                <a:solidFill>
                  <a:srgbClr val="FFFFFF"/>
                </a:solidFill>
                <a:effectLst/>
                <a:uLnTx/>
                <a:uFillTx/>
                <a:latin typeface="Open Sans" panose="020B0606030504020204" pitchFamily="34" charset="0"/>
              </a:rPr>
              <a:t> Adaylara Tercüme Butonu Gelmiyor	</a:t>
            </a:r>
            <a:endParaRPr kumimoji="0" lang="en-GB" sz="16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34" name="Rectangle 16">
            <a:extLst>
              <a:ext uri="{FF2B5EF4-FFF2-40B4-BE49-F238E27FC236}">
                <a16:creationId xmlns="" xmlns:a16="http://schemas.microsoft.com/office/drawing/2014/main" id="{39B62B21-15F0-49E4-9C0A-46E2135E470B}"/>
              </a:ext>
            </a:extLst>
          </p:cNvPr>
          <p:cNvSpPr/>
          <p:nvPr/>
        </p:nvSpPr>
        <p:spPr>
          <a:xfrm>
            <a:off x="5705689" y="1852084"/>
            <a:ext cx="5600335" cy="6583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5" name="TextBox 20">
            <a:extLst>
              <a:ext uri="{FF2B5EF4-FFF2-40B4-BE49-F238E27FC236}">
                <a16:creationId xmlns="" xmlns:a16="http://schemas.microsoft.com/office/drawing/2014/main" id="{710F1FA9-DFA5-44DD-ACE2-E0B67BEBD639}"/>
              </a:ext>
            </a:extLst>
          </p:cNvPr>
          <p:cNvSpPr txBox="1"/>
          <p:nvPr/>
        </p:nvSpPr>
        <p:spPr>
          <a:xfrm>
            <a:off x="5813112" y="1759583"/>
            <a:ext cx="1177107" cy="7848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500" b="1" i="0" u="none" strike="noStrike" kern="1200" cap="none" spc="0" normalizeH="0" baseline="0" noProof="0" dirty="0">
                <a:ln>
                  <a:noFill/>
                </a:ln>
                <a:solidFill>
                  <a:srgbClr val="FFFFFF"/>
                </a:solidFill>
                <a:effectLst/>
                <a:uLnTx/>
                <a:uFillTx/>
                <a:latin typeface="Open Sans" panose="020B0606030504020204" pitchFamily="34" charset="0"/>
                <a:ea typeface="+mn-ea"/>
                <a:cs typeface="+mn-cs"/>
              </a:rPr>
              <a:t>02</a:t>
            </a:r>
            <a:endParaRPr kumimoji="0" lang="en-GB" sz="4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38" name="TextBox 25">
            <a:extLst>
              <a:ext uri="{FF2B5EF4-FFF2-40B4-BE49-F238E27FC236}">
                <a16:creationId xmlns="" xmlns:a16="http://schemas.microsoft.com/office/drawing/2014/main" id="{AFE0ADF0-60ED-427C-8750-80ACC702B290}"/>
              </a:ext>
            </a:extLst>
          </p:cNvPr>
          <p:cNvSpPr txBox="1"/>
          <p:nvPr/>
        </p:nvSpPr>
        <p:spPr>
          <a:xfrm>
            <a:off x="6849566" y="1888569"/>
            <a:ext cx="4026886" cy="1077218"/>
          </a:xfrm>
          <a:prstGeom prst="rect">
            <a:avLst/>
          </a:prstGeom>
          <a:noFill/>
        </p:spPr>
        <p:txBody>
          <a:bodyPr wrap="square" rtlCol="0">
            <a:spAutoFit/>
          </a:bodyPr>
          <a:lstStyle/>
          <a:p>
            <a:pPr>
              <a:defRPr/>
            </a:pPr>
            <a:r>
              <a:rPr lang="tr-TR" sz="1600" dirty="0">
                <a:solidFill>
                  <a:srgbClr val="FFFFFF"/>
                </a:solidFill>
                <a:latin typeface="Open Sans" panose="020B0606030504020204" pitchFamily="34" charset="0"/>
              </a:rPr>
              <a:t>Aday Ekranları Açılışta Siyah Ekranda </a:t>
            </a:r>
            <a:r>
              <a:rPr lang="tr-TR" sz="1600" dirty="0" smtClean="0">
                <a:solidFill>
                  <a:srgbClr val="FFFFFF"/>
                </a:solidFill>
                <a:latin typeface="Open Sans" panose="020B0606030504020204" pitchFamily="34" charset="0"/>
              </a:rPr>
              <a:t>Kalıyor</a:t>
            </a:r>
          </a:p>
          <a:p>
            <a:pPr algn="just">
              <a:defRPr/>
            </a:pPr>
            <a:r>
              <a:rPr lang="tr-TR" sz="1600" dirty="0" smtClean="0">
                <a:solidFill>
                  <a:srgbClr val="FFFFFF"/>
                </a:solidFill>
                <a:latin typeface="Open Sans" panose="020B0606030504020204" pitchFamily="34" charset="0"/>
              </a:rPr>
              <a:t>Aday </a:t>
            </a:r>
            <a:r>
              <a:rPr lang="tr-TR" sz="1600" dirty="0">
                <a:solidFill>
                  <a:srgbClr val="FFFFFF"/>
                </a:solidFill>
                <a:latin typeface="Open Sans" panose="020B0606030504020204" pitchFamily="34" charset="0"/>
              </a:rPr>
              <a:t>Bilgisayarında Beyaz Ekran Var</a:t>
            </a:r>
            <a:endParaRPr lang="en-GB" sz="1600" dirty="0">
              <a:solidFill>
                <a:srgbClr val="FFFFFF"/>
              </a:solidFill>
              <a:latin typeface="Noto Sans" panose="020B0502040504020204" pitchFamily="34"/>
              <a:ea typeface="Noto Sans" panose="020B0502040504020204" pitchFamily="34"/>
              <a:cs typeface="Noto Sans" panose="020B0502040504020204" pitchFamily="34"/>
            </a:endParaRPr>
          </a:p>
          <a:p>
            <a:pPr algn="just">
              <a:defRPr/>
            </a:pPr>
            <a:endParaRPr kumimoji="0" lang="en-GB" sz="16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39" name="Rectangle 17">
            <a:extLst>
              <a:ext uri="{FF2B5EF4-FFF2-40B4-BE49-F238E27FC236}">
                <a16:creationId xmlns="" xmlns:a16="http://schemas.microsoft.com/office/drawing/2014/main" id="{4CB51B94-506F-4380-A597-06AB89D66D77}"/>
              </a:ext>
            </a:extLst>
          </p:cNvPr>
          <p:cNvSpPr/>
          <p:nvPr/>
        </p:nvSpPr>
        <p:spPr>
          <a:xfrm>
            <a:off x="5705689" y="2563219"/>
            <a:ext cx="5600335" cy="65837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0" name="TextBox 21">
            <a:extLst>
              <a:ext uri="{FF2B5EF4-FFF2-40B4-BE49-F238E27FC236}">
                <a16:creationId xmlns="" xmlns:a16="http://schemas.microsoft.com/office/drawing/2014/main" id="{D4972E19-7853-4F29-A477-B3FC2B9801F4}"/>
              </a:ext>
            </a:extLst>
          </p:cNvPr>
          <p:cNvSpPr txBox="1"/>
          <p:nvPr/>
        </p:nvSpPr>
        <p:spPr>
          <a:xfrm>
            <a:off x="5813112" y="2478498"/>
            <a:ext cx="1177107" cy="7848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500" b="1" i="0" u="none" strike="noStrike" kern="1200" cap="none" spc="0" normalizeH="0" baseline="0" noProof="0" dirty="0">
                <a:ln>
                  <a:noFill/>
                </a:ln>
                <a:solidFill>
                  <a:srgbClr val="FFFFFF"/>
                </a:solidFill>
                <a:effectLst/>
                <a:uLnTx/>
                <a:uFillTx/>
                <a:latin typeface="Open Sans" panose="020B0606030504020204" pitchFamily="34" charset="0"/>
                <a:ea typeface="+mn-ea"/>
                <a:cs typeface="+mn-cs"/>
              </a:rPr>
              <a:t>03</a:t>
            </a:r>
            <a:endParaRPr kumimoji="0" lang="en-GB" sz="4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41" name="TextBox 27">
            <a:extLst>
              <a:ext uri="{FF2B5EF4-FFF2-40B4-BE49-F238E27FC236}">
                <a16:creationId xmlns="" xmlns:a16="http://schemas.microsoft.com/office/drawing/2014/main" id="{B28E29FF-87BE-45A8-882B-B961681B3697}"/>
              </a:ext>
            </a:extLst>
          </p:cNvPr>
          <p:cNvSpPr txBox="1"/>
          <p:nvPr/>
        </p:nvSpPr>
        <p:spPr>
          <a:xfrm>
            <a:off x="6849565" y="2709642"/>
            <a:ext cx="4026886" cy="338554"/>
          </a:xfrm>
          <a:prstGeom prst="rect">
            <a:avLst/>
          </a:prstGeom>
          <a:noFill/>
        </p:spPr>
        <p:txBody>
          <a:bodyPr wrap="square" rtlCol="0">
            <a:spAutoFit/>
          </a:bodyPr>
          <a:lstStyle/>
          <a:p>
            <a:pPr algn="just">
              <a:defRPr/>
            </a:pPr>
            <a:r>
              <a:rPr lang="tr-TR" sz="1600" dirty="0">
                <a:solidFill>
                  <a:srgbClr val="FFFFFF"/>
                </a:solidFill>
                <a:latin typeface="Open Sans" panose="020B0606030504020204" pitchFamily="34" charset="0"/>
              </a:rPr>
              <a:t>Yazıcı </a:t>
            </a:r>
            <a:r>
              <a:rPr lang="tr-TR" sz="1600" dirty="0" smtClean="0">
                <a:solidFill>
                  <a:srgbClr val="FFFFFF"/>
                </a:solidFill>
                <a:latin typeface="Open Sans" panose="020B0606030504020204" pitchFamily="34" charset="0"/>
              </a:rPr>
              <a:t>Çalışmıyor</a:t>
            </a:r>
            <a:endParaRPr kumimoji="0" lang="en-GB" sz="16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42" name="Rectangle 18">
            <a:extLst>
              <a:ext uri="{FF2B5EF4-FFF2-40B4-BE49-F238E27FC236}">
                <a16:creationId xmlns="" xmlns:a16="http://schemas.microsoft.com/office/drawing/2014/main" id="{AE17829E-6DBD-46E2-A0FA-EF1A05D59AA2}"/>
              </a:ext>
            </a:extLst>
          </p:cNvPr>
          <p:cNvSpPr/>
          <p:nvPr/>
        </p:nvSpPr>
        <p:spPr>
          <a:xfrm>
            <a:off x="5705689" y="3274363"/>
            <a:ext cx="5600335" cy="65837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3" name="TextBox 23">
            <a:extLst>
              <a:ext uri="{FF2B5EF4-FFF2-40B4-BE49-F238E27FC236}">
                <a16:creationId xmlns="" xmlns:a16="http://schemas.microsoft.com/office/drawing/2014/main" id="{0C2DEC08-2D9E-4E4E-9381-354A4120B26C}"/>
              </a:ext>
            </a:extLst>
          </p:cNvPr>
          <p:cNvSpPr txBox="1"/>
          <p:nvPr/>
        </p:nvSpPr>
        <p:spPr>
          <a:xfrm>
            <a:off x="5813112" y="3186254"/>
            <a:ext cx="1177107" cy="7848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500" b="1" i="0" u="none" strike="noStrike" kern="1200" cap="none" spc="0" normalizeH="0" baseline="0" noProof="0" dirty="0">
                <a:ln>
                  <a:noFill/>
                </a:ln>
                <a:solidFill>
                  <a:srgbClr val="FFFFFF"/>
                </a:solidFill>
                <a:effectLst/>
                <a:uLnTx/>
                <a:uFillTx/>
                <a:latin typeface="Open Sans" panose="020B0606030504020204" pitchFamily="34" charset="0"/>
                <a:ea typeface="+mn-ea"/>
                <a:cs typeface="+mn-cs"/>
              </a:rPr>
              <a:t>04</a:t>
            </a:r>
            <a:endParaRPr kumimoji="0" lang="en-GB" sz="4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44" name="TextBox 29">
            <a:extLst>
              <a:ext uri="{FF2B5EF4-FFF2-40B4-BE49-F238E27FC236}">
                <a16:creationId xmlns="" xmlns:a16="http://schemas.microsoft.com/office/drawing/2014/main" id="{58206D10-CBD0-4232-AD3B-0197AEE2F8E0}"/>
              </a:ext>
            </a:extLst>
          </p:cNvPr>
          <p:cNvSpPr txBox="1"/>
          <p:nvPr/>
        </p:nvSpPr>
        <p:spPr>
          <a:xfrm>
            <a:off x="6849566" y="3299057"/>
            <a:ext cx="4026886" cy="584775"/>
          </a:xfrm>
          <a:prstGeom prst="rect">
            <a:avLst/>
          </a:prstGeom>
          <a:noFill/>
        </p:spPr>
        <p:txBody>
          <a:bodyPr wrap="square" rtlCol="0">
            <a:spAutoFit/>
          </a:bodyPr>
          <a:lstStyle/>
          <a:p>
            <a:pPr algn="just">
              <a:defRPr/>
            </a:pPr>
            <a:r>
              <a:rPr lang="tr-TR" sz="1600" dirty="0" smtClean="0">
                <a:solidFill>
                  <a:srgbClr val="FFFFFF"/>
                </a:solidFill>
                <a:latin typeface="Open Sans" panose="020B0606030504020204" pitchFamily="34" charset="0"/>
              </a:rPr>
              <a:t>Aday Ekranlarında Dokunmatik  Çalışmıyor</a:t>
            </a:r>
            <a:r>
              <a:rPr lang="tr-TR" sz="1600" dirty="0">
                <a:solidFill>
                  <a:srgbClr val="FFFFFF"/>
                </a:solidFill>
                <a:latin typeface="Open Sans" panose="020B0606030504020204" pitchFamily="34" charset="0"/>
              </a:rPr>
              <a:t> </a:t>
            </a:r>
            <a:endParaRPr lang="tr-TR" sz="1600" dirty="0" smtClean="0">
              <a:solidFill>
                <a:srgbClr val="FFFFFF"/>
              </a:solidFill>
              <a:latin typeface="Open Sans" panose="020B0606030504020204" pitchFamily="34" charset="0"/>
            </a:endParaRPr>
          </a:p>
          <a:p>
            <a:pPr algn="just">
              <a:defRPr/>
            </a:pPr>
            <a:r>
              <a:rPr lang="tr-TR" sz="1600" dirty="0" smtClean="0">
                <a:solidFill>
                  <a:srgbClr val="FFFFFF"/>
                </a:solidFill>
                <a:latin typeface="Open Sans" panose="020B0606030504020204" pitchFamily="34" charset="0"/>
              </a:rPr>
              <a:t>Sorular </a:t>
            </a:r>
            <a:r>
              <a:rPr lang="tr-TR" sz="1600" dirty="0">
                <a:solidFill>
                  <a:srgbClr val="FFFFFF"/>
                </a:solidFill>
                <a:latin typeface="Open Sans" panose="020B0606030504020204" pitchFamily="34" charset="0"/>
              </a:rPr>
              <a:t>O</a:t>
            </a:r>
            <a:r>
              <a:rPr lang="tr-TR" sz="1600" dirty="0" smtClean="0">
                <a:solidFill>
                  <a:srgbClr val="FFFFFF"/>
                </a:solidFill>
                <a:latin typeface="Open Sans" panose="020B0606030504020204" pitchFamily="34" charset="0"/>
              </a:rPr>
              <a:t>kunmuyor ,Şifreli</a:t>
            </a:r>
            <a:endParaRPr lang="tr-TR" sz="1600" dirty="0">
              <a:solidFill>
                <a:srgbClr val="FFFFFF"/>
              </a:solidFill>
              <a:latin typeface="Noto Sans" panose="020B0502040504020204" pitchFamily="34"/>
            </a:endParaRPr>
          </a:p>
        </p:txBody>
      </p:sp>
      <p:sp>
        <p:nvSpPr>
          <p:cNvPr id="45" name="Rectangle 1">
            <a:extLst>
              <a:ext uri="{FF2B5EF4-FFF2-40B4-BE49-F238E27FC236}">
                <a16:creationId xmlns="" xmlns:a16="http://schemas.microsoft.com/office/drawing/2014/main" id="{572A260B-E44B-4442-935B-1A05EC22A3EF}"/>
              </a:ext>
            </a:extLst>
          </p:cNvPr>
          <p:cNvSpPr/>
          <p:nvPr/>
        </p:nvSpPr>
        <p:spPr>
          <a:xfrm>
            <a:off x="5705689" y="3997425"/>
            <a:ext cx="5600335" cy="65837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6" name="TextBox 23">
            <a:extLst>
              <a:ext uri="{FF2B5EF4-FFF2-40B4-BE49-F238E27FC236}">
                <a16:creationId xmlns="" xmlns:a16="http://schemas.microsoft.com/office/drawing/2014/main" id="{0C2DEC08-2D9E-4E4E-9381-354A4120B26C}"/>
              </a:ext>
            </a:extLst>
          </p:cNvPr>
          <p:cNvSpPr txBox="1"/>
          <p:nvPr/>
        </p:nvSpPr>
        <p:spPr>
          <a:xfrm>
            <a:off x="5813112" y="3912888"/>
            <a:ext cx="1177107" cy="71348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500" b="1" i="0" u="none" strike="noStrike" kern="1200" cap="none" spc="0" normalizeH="0" baseline="0" noProof="0" dirty="0" smtClean="0">
                <a:ln>
                  <a:noFill/>
                </a:ln>
                <a:solidFill>
                  <a:srgbClr val="FFFFFF"/>
                </a:solidFill>
                <a:effectLst/>
                <a:uLnTx/>
                <a:uFillTx/>
                <a:latin typeface="Open Sans" panose="020B0606030504020204" pitchFamily="34" charset="0"/>
                <a:ea typeface="+mn-ea"/>
                <a:cs typeface="+mn-cs"/>
              </a:rPr>
              <a:t>0</a:t>
            </a:r>
            <a:r>
              <a:rPr kumimoji="0" lang="tr-TR" sz="4500" b="1" i="0" u="none" strike="noStrike" kern="1200" cap="none" spc="0" normalizeH="0" baseline="0" noProof="0" dirty="0" smtClean="0">
                <a:ln>
                  <a:noFill/>
                </a:ln>
                <a:solidFill>
                  <a:srgbClr val="FFFFFF"/>
                </a:solidFill>
                <a:effectLst/>
                <a:uLnTx/>
                <a:uFillTx/>
                <a:latin typeface="Open Sans" panose="020B0606030504020204" pitchFamily="34" charset="0"/>
                <a:ea typeface="+mn-ea"/>
                <a:cs typeface="+mn-cs"/>
              </a:rPr>
              <a:t>5</a:t>
            </a:r>
            <a:endParaRPr kumimoji="0" lang="en-GB" sz="4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47" name="TextBox 24">
            <a:extLst>
              <a:ext uri="{FF2B5EF4-FFF2-40B4-BE49-F238E27FC236}">
                <a16:creationId xmlns="" xmlns:a16="http://schemas.microsoft.com/office/drawing/2014/main" id="{CCF5E8D6-2132-4973-98AF-E170110635BC}"/>
              </a:ext>
            </a:extLst>
          </p:cNvPr>
          <p:cNvSpPr txBox="1"/>
          <p:nvPr/>
        </p:nvSpPr>
        <p:spPr>
          <a:xfrm>
            <a:off x="6849566" y="4155993"/>
            <a:ext cx="4026886" cy="307776"/>
          </a:xfrm>
          <a:prstGeom prst="rect">
            <a:avLst/>
          </a:prstGeom>
          <a:noFill/>
        </p:spPr>
        <p:txBody>
          <a:bodyPr wrap="square" rtlCol="0">
            <a:spAutoFit/>
          </a:bodyPr>
          <a:lstStyle>
            <a:defPPr>
              <a:defRPr lang="en-US"/>
            </a:defPPr>
            <a:lvl1pPr algn="just">
              <a:defRPr sz="1600">
                <a:solidFill>
                  <a:srgbClr val="FFFFFF"/>
                </a:solidFill>
                <a:latin typeface="Open Sans" panose="020B0606030504020204" pitchFamily="34" charset="0"/>
              </a:defRPr>
            </a:lvl1pPr>
          </a:lstStyle>
          <a:p>
            <a:r>
              <a:rPr lang="tr-TR" dirty="0"/>
              <a:t>Bakanlık sunucularına ulaşılamıyor</a:t>
            </a:r>
            <a:endParaRPr lang="en-GB" dirty="0"/>
          </a:p>
        </p:txBody>
      </p:sp>
      <p:sp>
        <p:nvSpPr>
          <p:cNvPr id="53" name="Rectangle 16">
            <a:extLst>
              <a:ext uri="{FF2B5EF4-FFF2-40B4-BE49-F238E27FC236}">
                <a16:creationId xmlns="" xmlns:a16="http://schemas.microsoft.com/office/drawing/2014/main" id="{39B62B21-15F0-49E4-9C0A-46E2135E470B}"/>
              </a:ext>
            </a:extLst>
          </p:cNvPr>
          <p:cNvSpPr/>
          <p:nvPr/>
        </p:nvSpPr>
        <p:spPr>
          <a:xfrm>
            <a:off x="5712433" y="4707212"/>
            <a:ext cx="5600335" cy="6583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4" name="TextBox 20">
            <a:extLst>
              <a:ext uri="{FF2B5EF4-FFF2-40B4-BE49-F238E27FC236}">
                <a16:creationId xmlns="" xmlns:a16="http://schemas.microsoft.com/office/drawing/2014/main" id="{710F1FA9-DFA5-44DD-ACE2-E0B67BEBD639}"/>
              </a:ext>
            </a:extLst>
          </p:cNvPr>
          <p:cNvSpPr txBox="1"/>
          <p:nvPr/>
        </p:nvSpPr>
        <p:spPr>
          <a:xfrm>
            <a:off x="5819856" y="4614711"/>
            <a:ext cx="1177107" cy="7848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500" b="1" i="0" u="none" strike="noStrike" kern="1200" cap="none" spc="0" normalizeH="0" baseline="0" noProof="0" dirty="0" smtClean="0">
                <a:ln>
                  <a:noFill/>
                </a:ln>
                <a:solidFill>
                  <a:srgbClr val="FFFFFF"/>
                </a:solidFill>
                <a:effectLst/>
                <a:uLnTx/>
                <a:uFillTx/>
                <a:latin typeface="Open Sans" panose="020B0606030504020204" pitchFamily="34" charset="0"/>
                <a:ea typeface="+mn-ea"/>
                <a:cs typeface="+mn-cs"/>
              </a:rPr>
              <a:t>0</a:t>
            </a:r>
            <a:r>
              <a:rPr kumimoji="0" lang="tr-TR" sz="4500" b="1" i="0" u="none" strike="noStrike" kern="1200" cap="none" spc="0" normalizeH="0" baseline="0" noProof="0" dirty="0" smtClean="0">
                <a:ln>
                  <a:noFill/>
                </a:ln>
                <a:solidFill>
                  <a:srgbClr val="FFFFFF"/>
                </a:solidFill>
                <a:effectLst/>
                <a:uLnTx/>
                <a:uFillTx/>
                <a:latin typeface="Open Sans" panose="020B0606030504020204" pitchFamily="34" charset="0"/>
                <a:ea typeface="+mn-ea"/>
                <a:cs typeface="+mn-cs"/>
              </a:rPr>
              <a:t>6</a:t>
            </a:r>
            <a:endParaRPr kumimoji="0" lang="en-GB" sz="4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55" name="TextBox 25">
            <a:extLst>
              <a:ext uri="{FF2B5EF4-FFF2-40B4-BE49-F238E27FC236}">
                <a16:creationId xmlns="" xmlns:a16="http://schemas.microsoft.com/office/drawing/2014/main" id="{AFE0ADF0-60ED-427C-8750-80ACC702B290}"/>
              </a:ext>
            </a:extLst>
          </p:cNvPr>
          <p:cNvSpPr txBox="1"/>
          <p:nvPr/>
        </p:nvSpPr>
        <p:spPr>
          <a:xfrm>
            <a:off x="6856310" y="4743697"/>
            <a:ext cx="4026886" cy="830997"/>
          </a:xfrm>
          <a:prstGeom prst="rect">
            <a:avLst/>
          </a:prstGeom>
          <a:noFill/>
        </p:spPr>
        <p:txBody>
          <a:bodyPr wrap="square" rtlCol="0">
            <a:spAutoFit/>
          </a:bodyPr>
          <a:lstStyle/>
          <a:p>
            <a:pPr algn="just">
              <a:defRPr/>
            </a:pPr>
            <a:r>
              <a:rPr lang="tr-TR" sz="1600" dirty="0" smtClean="0">
                <a:solidFill>
                  <a:srgbClr val="FFFFFF"/>
                </a:solidFill>
                <a:latin typeface="Open Sans" panose="020B0606030504020204" pitchFamily="34" charset="0"/>
              </a:rPr>
              <a:t>Bina Yöneticisi veya Emniyet Görevlisi Sisteme Giriş Yapamıyor.</a:t>
            </a:r>
            <a:endParaRPr lang="en-GB" sz="1600" dirty="0">
              <a:solidFill>
                <a:srgbClr val="FFFFFF"/>
              </a:solidFill>
              <a:latin typeface="Noto Sans" panose="020B0502040504020204" pitchFamily="34"/>
              <a:ea typeface="Noto Sans" panose="020B0502040504020204" pitchFamily="34"/>
              <a:cs typeface="Noto Sans" panose="020B0502040504020204" pitchFamily="34"/>
            </a:endParaRPr>
          </a:p>
          <a:p>
            <a:pPr algn="just">
              <a:defRPr/>
            </a:pPr>
            <a:endParaRPr kumimoji="0" lang="en-GB" sz="16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56" name="Rectangle 17">
            <a:extLst>
              <a:ext uri="{FF2B5EF4-FFF2-40B4-BE49-F238E27FC236}">
                <a16:creationId xmlns="" xmlns:a16="http://schemas.microsoft.com/office/drawing/2014/main" id="{4CB51B94-506F-4380-A597-06AB89D66D77}"/>
              </a:ext>
            </a:extLst>
          </p:cNvPr>
          <p:cNvSpPr/>
          <p:nvPr/>
        </p:nvSpPr>
        <p:spPr>
          <a:xfrm>
            <a:off x="5712433" y="5418347"/>
            <a:ext cx="5600335" cy="65837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7" name="TextBox 21">
            <a:extLst>
              <a:ext uri="{FF2B5EF4-FFF2-40B4-BE49-F238E27FC236}">
                <a16:creationId xmlns="" xmlns:a16="http://schemas.microsoft.com/office/drawing/2014/main" id="{D4972E19-7853-4F29-A477-B3FC2B9801F4}"/>
              </a:ext>
            </a:extLst>
          </p:cNvPr>
          <p:cNvSpPr txBox="1"/>
          <p:nvPr/>
        </p:nvSpPr>
        <p:spPr>
          <a:xfrm>
            <a:off x="5819856" y="5333626"/>
            <a:ext cx="1177107" cy="7848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500" b="1" i="0" u="none" strike="noStrike" kern="1200" cap="none" spc="0" normalizeH="0" baseline="0" noProof="0" dirty="0" smtClean="0">
                <a:ln>
                  <a:noFill/>
                </a:ln>
                <a:solidFill>
                  <a:srgbClr val="FFFFFF"/>
                </a:solidFill>
                <a:effectLst/>
                <a:uLnTx/>
                <a:uFillTx/>
                <a:latin typeface="Open Sans" panose="020B0606030504020204" pitchFamily="34" charset="0"/>
                <a:ea typeface="+mn-ea"/>
                <a:cs typeface="+mn-cs"/>
              </a:rPr>
              <a:t>0</a:t>
            </a:r>
            <a:r>
              <a:rPr kumimoji="0" lang="tr-TR" sz="4500" b="1" i="0" u="none" strike="noStrike" kern="1200" cap="none" spc="0" normalizeH="0" baseline="0" noProof="0" dirty="0" smtClean="0">
                <a:ln>
                  <a:noFill/>
                </a:ln>
                <a:solidFill>
                  <a:srgbClr val="FFFFFF"/>
                </a:solidFill>
                <a:effectLst/>
                <a:uLnTx/>
                <a:uFillTx/>
                <a:latin typeface="Open Sans" panose="020B0606030504020204" pitchFamily="34" charset="0"/>
                <a:ea typeface="+mn-ea"/>
                <a:cs typeface="+mn-cs"/>
              </a:rPr>
              <a:t>7</a:t>
            </a:r>
            <a:endParaRPr kumimoji="0" lang="en-GB" sz="4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58" name="TextBox 27">
            <a:extLst>
              <a:ext uri="{FF2B5EF4-FFF2-40B4-BE49-F238E27FC236}">
                <a16:creationId xmlns="" xmlns:a16="http://schemas.microsoft.com/office/drawing/2014/main" id="{B28E29FF-87BE-45A8-882B-B961681B3697}"/>
              </a:ext>
            </a:extLst>
          </p:cNvPr>
          <p:cNvSpPr txBox="1"/>
          <p:nvPr/>
        </p:nvSpPr>
        <p:spPr>
          <a:xfrm>
            <a:off x="6856309" y="5459574"/>
            <a:ext cx="4026886" cy="1077218"/>
          </a:xfrm>
          <a:prstGeom prst="rect">
            <a:avLst/>
          </a:prstGeom>
          <a:noFill/>
        </p:spPr>
        <p:txBody>
          <a:bodyPr wrap="square" rtlCol="0">
            <a:spAutoFit/>
          </a:bodyPr>
          <a:lstStyle/>
          <a:p>
            <a:pPr>
              <a:defRPr/>
            </a:pPr>
            <a:r>
              <a:rPr lang="tr-TR" sz="1600" dirty="0" err="1" smtClean="0">
                <a:solidFill>
                  <a:srgbClr val="FFFFFF"/>
                </a:solidFill>
                <a:latin typeface="Open Sans" panose="020B0606030504020204" pitchFamily="34" charset="0"/>
              </a:rPr>
              <a:t>Kiosklarda</a:t>
            </a:r>
            <a:r>
              <a:rPr lang="tr-TR" sz="1600" dirty="0" smtClean="0">
                <a:solidFill>
                  <a:srgbClr val="FFFFFF"/>
                </a:solidFill>
                <a:latin typeface="Open Sans" panose="020B0606030504020204" pitchFamily="34" charset="0"/>
              </a:rPr>
              <a:t> (Sonuç cihazı)  Sonuç Görünmüyor </a:t>
            </a:r>
          </a:p>
          <a:p>
            <a:pPr>
              <a:defRPr/>
            </a:pPr>
            <a:r>
              <a:rPr lang="tr-TR" sz="1600" dirty="0" err="1" smtClean="0">
                <a:solidFill>
                  <a:srgbClr val="FFFFFF"/>
                </a:solidFill>
                <a:latin typeface="Open Sans" panose="020B0606030504020204" pitchFamily="34" charset="0"/>
              </a:rPr>
              <a:t>Kiosk</a:t>
            </a:r>
            <a:r>
              <a:rPr lang="tr-TR" sz="1600" dirty="0" smtClean="0">
                <a:solidFill>
                  <a:srgbClr val="FFFFFF"/>
                </a:solidFill>
                <a:latin typeface="Open Sans" panose="020B0606030504020204" pitchFamily="34" charset="0"/>
              </a:rPr>
              <a:t> Yazıcılarından Sonuç </a:t>
            </a:r>
            <a:r>
              <a:rPr lang="tr-TR" sz="1600" dirty="0">
                <a:solidFill>
                  <a:srgbClr val="FFFFFF"/>
                </a:solidFill>
                <a:latin typeface="Open Sans" panose="020B0606030504020204" pitchFamily="34" charset="0"/>
              </a:rPr>
              <a:t>Ç</a:t>
            </a:r>
            <a:r>
              <a:rPr lang="tr-TR" sz="1600" dirty="0" smtClean="0">
                <a:solidFill>
                  <a:srgbClr val="FFFFFF"/>
                </a:solidFill>
                <a:latin typeface="Open Sans" panose="020B0606030504020204" pitchFamily="34" charset="0"/>
              </a:rPr>
              <a:t>ıktısı Alınamıyor</a:t>
            </a:r>
            <a:endParaRPr lang="tr-TR" sz="1600" dirty="0" smtClean="0">
              <a:solidFill>
                <a:srgbClr val="FFFFFF"/>
              </a:solidFill>
              <a:latin typeface="Noto Sans" panose="020B0502040504020204" pitchFamily="34"/>
            </a:endParaRPr>
          </a:p>
        </p:txBody>
      </p:sp>
      <p:grpSp>
        <p:nvGrpSpPr>
          <p:cNvPr id="48" name="Grup 47"/>
          <p:cNvGrpSpPr/>
          <p:nvPr/>
        </p:nvGrpSpPr>
        <p:grpSpPr>
          <a:xfrm>
            <a:off x="645205" y="2493399"/>
            <a:ext cx="4050200" cy="2234093"/>
            <a:chOff x="2586152" y="1748962"/>
            <a:chExt cx="7477553" cy="4124623"/>
          </a:xfrm>
        </p:grpSpPr>
        <p:sp>
          <p:nvSpPr>
            <p:cNvPr id="49" name="Speech Bubble: Rectangle with Corners Rounded 1">
              <a:extLst>
                <a:ext uri="{FF2B5EF4-FFF2-40B4-BE49-F238E27FC236}">
                  <a16:creationId xmlns:a16="http://schemas.microsoft.com/office/drawing/2014/main" xmlns="" id="{7C0AFA3C-FA07-41EB-95D4-6C49916EA1E7}"/>
                </a:ext>
              </a:extLst>
            </p:cNvPr>
            <p:cNvSpPr/>
            <p:nvPr/>
          </p:nvSpPr>
          <p:spPr>
            <a:xfrm rot="21115072">
              <a:off x="2586152" y="2324329"/>
              <a:ext cx="2596249" cy="2349500"/>
            </a:xfrm>
            <a:prstGeom prst="wedgeRoundRectCallout">
              <a:avLst>
                <a:gd name="adj1" fmla="val 43999"/>
                <a:gd name="adj2" fmla="val 75815"/>
                <a:gd name="adj3" fmla="val 16667"/>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0" name="Speech Bubble: Rectangle 3">
              <a:extLst>
                <a:ext uri="{FF2B5EF4-FFF2-40B4-BE49-F238E27FC236}">
                  <a16:creationId xmlns:a16="http://schemas.microsoft.com/office/drawing/2014/main" xmlns="" id="{845B5CF8-1CE4-4FC3-948F-116FCBF04968}"/>
                </a:ext>
              </a:extLst>
            </p:cNvPr>
            <p:cNvSpPr/>
            <p:nvPr/>
          </p:nvSpPr>
          <p:spPr>
            <a:xfrm rot="659947">
              <a:off x="7539601" y="2324329"/>
              <a:ext cx="2504459" cy="2309017"/>
            </a:xfrm>
            <a:prstGeom prst="wedgeRectCallout">
              <a:avLst>
                <a:gd name="adj1" fmla="val -48738"/>
                <a:gd name="adj2" fmla="val 8000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1" name="Speech Bubble: Oval 6">
              <a:extLst>
                <a:ext uri="{FF2B5EF4-FFF2-40B4-BE49-F238E27FC236}">
                  <a16:creationId xmlns:a16="http://schemas.microsoft.com/office/drawing/2014/main" xmlns="" id="{4B6A95C8-21EB-432B-9D2E-2F0C27E0F0BF}"/>
                </a:ext>
              </a:extLst>
            </p:cNvPr>
            <p:cNvSpPr/>
            <p:nvPr/>
          </p:nvSpPr>
          <p:spPr>
            <a:xfrm>
              <a:off x="4698013" y="1748962"/>
              <a:ext cx="3413402" cy="2750302"/>
            </a:xfrm>
            <a:prstGeom prst="wedgeEllipseCallout">
              <a:avLst>
                <a:gd name="adj1" fmla="val -6977"/>
                <a:gd name="adj2" fmla="val 742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52" name="Group 10">
              <a:extLst>
                <a:ext uri="{FF2B5EF4-FFF2-40B4-BE49-F238E27FC236}">
                  <a16:creationId xmlns:a16="http://schemas.microsoft.com/office/drawing/2014/main" xmlns="" id="{B7F7F6DD-F32E-4E1B-91BD-A4B8B234EEAD}"/>
                </a:ext>
              </a:extLst>
            </p:cNvPr>
            <p:cNvGrpSpPr/>
            <p:nvPr/>
          </p:nvGrpSpPr>
          <p:grpSpPr>
            <a:xfrm>
              <a:off x="5861001" y="2977754"/>
              <a:ext cx="1467640" cy="866836"/>
              <a:chOff x="7582599" y="4457958"/>
              <a:chExt cx="347389" cy="205179"/>
            </a:xfrm>
            <a:solidFill>
              <a:srgbClr val="00B050"/>
            </a:solidFill>
          </p:grpSpPr>
          <p:sp>
            <p:nvSpPr>
              <p:cNvPr id="62" name="Rectangle: Rounded Corners 12">
                <a:extLst>
                  <a:ext uri="{FF2B5EF4-FFF2-40B4-BE49-F238E27FC236}">
                    <a16:creationId xmlns:a16="http://schemas.microsoft.com/office/drawing/2014/main" xmlns="" id="{B72B6D3A-4726-41C2-AB89-D835C19CEEB0}"/>
                  </a:ext>
                </a:extLst>
              </p:cNvPr>
              <p:cNvSpPr/>
              <p:nvPr/>
            </p:nvSpPr>
            <p:spPr>
              <a:xfrm rot="2700000">
                <a:off x="7527711" y="4512846"/>
                <a:ext cx="205179" cy="9540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3" name="Rectangle: Rounded Corners 13">
                <a:extLst>
                  <a:ext uri="{FF2B5EF4-FFF2-40B4-BE49-F238E27FC236}">
                    <a16:creationId xmlns:a16="http://schemas.microsoft.com/office/drawing/2014/main" xmlns="" id="{8D620651-53D8-4A16-B936-8D74D5EA36C8}"/>
                  </a:ext>
                </a:extLst>
              </p:cNvPr>
              <p:cNvSpPr/>
              <p:nvPr/>
            </p:nvSpPr>
            <p:spPr>
              <a:xfrm rot="8100000">
                <a:off x="7590361" y="4465313"/>
                <a:ext cx="339627" cy="9540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sp>
          <p:nvSpPr>
            <p:cNvPr id="59" name="TextBox 14">
              <a:extLst>
                <a:ext uri="{FF2B5EF4-FFF2-40B4-BE49-F238E27FC236}">
                  <a16:creationId xmlns:a16="http://schemas.microsoft.com/office/drawing/2014/main" xmlns="" id="{39BE04D5-C7FC-4F35-BC93-A39AB13CB84A}"/>
                </a:ext>
              </a:extLst>
            </p:cNvPr>
            <p:cNvSpPr txBox="1"/>
            <p:nvPr/>
          </p:nvSpPr>
          <p:spPr>
            <a:xfrm rot="656027">
              <a:off x="7494556" y="2281725"/>
              <a:ext cx="2569149" cy="244335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80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a:t>
              </a:r>
              <a:endParaRPr kumimoji="0" lang="en-US" sz="424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60" name="TextBox 15">
              <a:extLst>
                <a:ext uri="{FF2B5EF4-FFF2-40B4-BE49-F238E27FC236}">
                  <a16:creationId xmlns:a16="http://schemas.microsoft.com/office/drawing/2014/main" xmlns="" id="{ACCD83F1-03EF-4457-80AA-CAB8FA0FE9A7}"/>
                </a:ext>
              </a:extLst>
            </p:cNvPr>
            <p:cNvSpPr txBox="1"/>
            <p:nvPr/>
          </p:nvSpPr>
          <p:spPr>
            <a:xfrm rot="21154896">
              <a:off x="2623671" y="2232629"/>
              <a:ext cx="2569149" cy="267064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8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a:t>
              </a:r>
              <a:endParaRPr kumimoji="0" lang="en-US" sz="60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61" name="Oval 60">
              <a:extLst>
                <a:ext uri="{FF2B5EF4-FFF2-40B4-BE49-F238E27FC236}">
                  <a16:creationId xmlns:a16="http://schemas.microsoft.com/office/drawing/2014/main" xmlns="" id="{CCED40C8-6076-48B9-BB10-8E0ED2937E9E}"/>
                </a:ext>
              </a:extLst>
            </p:cNvPr>
            <p:cNvSpPr/>
            <p:nvPr/>
          </p:nvSpPr>
          <p:spPr>
            <a:xfrm>
              <a:off x="4193336" y="5451717"/>
              <a:ext cx="4226764" cy="421868"/>
            </a:xfrm>
            <a:prstGeom prst="ellipse">
              <a:avLst/>
            </a:prstGeom>
            <a:solidFill>
              <a:schemeClr val="tx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71362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0-#ppt_w/2"/>
                                          </p:val>
                                        </p:tav>
                                        <p:tav tm="100000">
                                          <p:val>
                                            <p:strVal val="#ppt_x"/>
                                          </p:val>
                                        </p:tav>
                                      </p:tavLst>
                                    </p:anim>
                                    <p:anim calcmode="lin" valueType="num">
                                      <p:cBhvr additive="base">
                                        <p:cTn id="8" dur="500" fill="hold"/>
                                        <p:tgtEl>
                                          <p:spTgt spid="31"/>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0-#ppt_w/2"/>
                                          </p:val>
                                        </p:tav>
                                        <p:tav tm="100000">
                                          <p:val>
                                            <p:strVal val="#ppt_x"/>
                                          </p:val>
                                        </p:tav>
                                      </p:tavLst>
                                    </p:anim>
                                    <p:anim calcmode="lin" valueType="num">
                                      <p:cBhvr additive="base">
                                        <p:cTn id="12" dur="500" fill="hold"/>
                                        <p:tgtEl>
                                          <p:spTgt spid="32"/>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anim calcmode="lin" valueType="num">
                                      <p:cBhvr additive="base">
                                        <p:cTn id="15" dur="500" fill="hold"/>
                                        <p:tgtEl>
                                          <p:spTgt spid="33"/>
                                        </p:tgtEl>
                                        <p:attrNameLst>
                                          <p:attrName>ppt_x</p:attrName>
                                        </p:attrNameLst>
                                      </p:cBhvr>
                                      <p:tavLst>
                                        <p:tav tm="0">
                                          <p:val>
                                            <p:strVal val="0-#ppt_w/2"/>
                                          </p:val>
                                        </p:tav>
                                        <p:tav tm="100000">
                                          <p:val>
                                            <p:strVal val="#ppt_x"/>
                                          </p:val>
                                        </p:tav>
                                      </p:tavLst>
                                    </p:anim>
                                    <p:anim calcmode="lin" valueType="num">
                                      <p:cBhvr additive="base">
                                        <p:cTn id="16" dur="500" fill="hold"/>
                                        <p:tgtEl>
                                          <p:spTgt spid="33"/>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5"/>
                                        </p:tgtEl>
                                        <p:attrNameLst>
                                          <p:attrName>style.visibility</p:attrName>
                                        </p:attrNameLst>
                                      </p:cBhvr>
                                      <p:to>
                                        <p:strVal val="visible"/>
                                      </p:to>
                                    </p:set>
                                    <p:anim calcmode="lin" valueType="num">
                                      <p:cBhvr additive="base">
                                        <p:cTn id="21" dur="500" fill="hold"/>
                                        <p:tgtEl>
                                          <p:spTgt spid="35"/>
                                        </p:tgtEl>
                                        <p:attrNameLst>
                                          <p:attrName>ppt_x</p:attrName>
                                        </p:attrNameLst>
                                      </p:cBhvr>
                                      <p:tavLst>
                                        <p:tav tm="0">
                                          <p:val>
                                            <p:strVal val="0-#ppt_w/2"/>
                                          </p:val>
                                        </p:tav>
                                        <p:tav tm="100000">
                                          <p:val>
                                            <p:strVal val="#ppt_x"/>
                                          </p:val>
                                        </p:tav>
                                      </p:tavLst>
                                    </p:anim>
                                    <p:anim calcmode="lin" valueType="num">
                                      <p:cBhvr additive="base">
                                        <p:cTn id="22" dur="500" fill="hold"/>
                                        <p:tgtEl>
                                          <p:spTgt spid="35"/>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anim calcmode="lin" valueType="num">
                                      <p:cBhvr additive="base">
                                        <p:cTn id="25" dur="500" fill="hold"/>
                                        <p:tgtEl>
                                          <p:spTgt spid="34"/>
                                        </p:tgtEl>
                                        <p:attrNameLst>
                                          <p:attrName>ppt_x</p:attrName>
                                        </p:attrNameLst>
                                      </p:cBhvr>
                                      <p:tavLst>
                                        <p:tav tm="0">
                                          <p:val>
                                            <p:strVal val="0-#ppt_w/2"/>
                                          </p:val>
                                        </p:tav>
                                        <p:tav tm="100000">
                                          <p:val>
                                            <p:strVal val="#ppt_x"/>
                                          </p:val>
                                        </p:tav>
                                      </p:tavLst>
                                    </p:anim>
                                    <p:anim calcmode="lin" valueType="num">
                                      <p:cBhvr additive="base">
                                        <p:cTn id="26" dur="500" fill="hold"/>
                                        <p:tgtEl>
                                          <p:spTgt spid="34"/>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additive="base">
                                        <p:cTn id="29" dur="500" fill="hold"/>
                                        <p:tgtEl>
                                          <p:spTgt spid="38"/>
                                        </p:tgtEl>
                                        <p:attrNameLst>
                                          <p:attrName>ppt_x</p:attrName>
                                        </p:attrNameLst>
                                      </p:cBhvr>
                                      <p:tavLst>
                                        <p:tav tm="0">
                                          <p:val>
                                            <p:strVal val="0-#ppt_w/2"/>
                                          </p:val>
                                        </p:tav>
                                        <p:tav tm="100000">
                                          <p:val>
                                            <p:strVal val="#ppt_x"/>
                                          </p:val>
                                        </p:tav>
                                      </p:tavLst>
                                    </p:anim>
                                    <p:anim calcmode="lin" valueType="num">
                                      <p:cBhvr additive="base">
                                        <p:cTn id="30" dur="5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40"/>
                                        </p:tgtEl>
                                        <p:attrNameLst>
                                          <p:attrName>style.visibility</p:attrName>
                                        </p:attrNameLst>
                                      </p:cBhvr>
                                      <p:to>
                                        <p:strVal val="visible"/>
                                      </p:to>
                                    </p:set>
                                    <p:anim calcmode="lin" valueType="num">
                                      <p:cBhvr additive="base">
                                        <p:cTn id="35" dur="500" fill="hold"/>
                                        <p:tgtEl>
                                          <p:spTgt spid="40"/>
                                        </p:tgtEl>
                                        <p:attrNameLst>
                                          <p:attrName>ppt_x</p:attrName>
                                        </p:attrNameLst>
                                      </p:cBhvr>
                                      <p:tavLst>
                                        <p:tav tm="0">
                                          <p:val>
                                            <p:strVal val="0-#ppt_w/2"/>
                                          </p:val>
                                        </p:tav>
                                        <p:tav tm="100000">
                                          <p:val>
                                            <p:strVal val="#ppt_x"/>
                                          </p:val>
                                        </p:tav>
                                      </p:tavLst>
                                    </p:anim>
                                    <p:anim calcmode="lin" valueType="num">
                                      <p:cBhvr additive="base">
                                        <p:cTn id="36" dur="500" fill="hold"/>
                                        <p:tgtEl>
                                          <p:spTgt spid="40"/>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39"/>
                                        </p:tgtEl>
                                        <p:attrNameLst>
                                          <p:attrName>style.visibility</p:attrName>
                                        </p:attrNameLst>
                                      </p:cBhvr>
                                      <p:to>
                                        <p:strVal val="visible"/>
                                      </p:to>
                                    </p:set>
                                    <p:anim calcmode="lin" valueType="num">
                                      <p:cBhvr additive="base">
                                        <p:cTn id="39" dur="500" fill="hold"/>
                                        <p:tgtEl>
                                          <p:spTgt spid="39"/>
                                        </p:tgtEl>
                                        <p:attrNameLst>
                                          <p:attrName>ppt_x</p:attrName>
                                        </p:attrNameLst>
                                      </p:cBhvr>
                                      <p:tavLst>
                                        <p:tav tm="0">
                                          <p:val>
                                            <p:strVal val="0-#ppt_w/2"/>
                                          </p:val>
                                        </p:tav>
                                        <p:tav tm="100000">
                                          <p:val>
                                            <p:strVal val="#ppt_x"/>
                                          </p:val>
                                        </p:tav>
                                      </p:tavLst>
                                    </p:anim>
                                    <p:anim calcmode="lin" valueType="num">
                                      <p:cBhvr additive="base">
                                        <p:cTn id="40" dur="500" fill="hold"/>
                                        <p:tgtEl>
                                          <p:spTgt spid="39"/>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41"/>
                                        </p:tgtEl>
                                        <p:attrNameLst>
                                          <p:attrName>style.visibility</p:attrName>
                                        </p:attrNameLst>
                                      </p:cBhvr>
                                      <p:to>
                                        <p:strVal val="visible"/>
                                      </p:to>
                                    </p:set>
                                    <p:anim calcmode="lin" valueType="num">
                                      <p:cBhvr additive="base">
                                        <p:cTn id="43" dur="500" fill="hold"/>
                                        <p:tgtEl>
                                          <p:spTgt spid="41"/>
                                        </p:tgtEl>
                                        <p:attrNameLst>
                                          <p:attrName>ppt_x</p:attrName>
                                        </p:attrNameLst>
                                      </p:cBhvr>
                                      <p:tavLst>
                                        <p:tav tm="0">
                                          <p:val>
                                            <p:strVal val="0-#ppt_w/2"/>
                                          </p:val>
                                        </p:tav>
                                        <p:tav tm="100000">
                                          <p:val>
                                            <p:strVal val="#ppt_x"/>
                                          </p:val>
                                        </p:tav>
                                      </p:tavLst>
                                    </p:anim>
                                    <p:anim calcmode="lin" valueType="num">
                                      <p:cBhvr additive="base">
                                        <p:cTn id="44" dur="500" fill="hold"/>
                                        <p:tgtEl>
                                          <p:spTgt spid="4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3"/>
                                        </p:tgtEl>
                                        <p:attrNameLst>
                                          <p:attrName>style.visibility</p:attrName>
                                        </p:attrNameLst>
                                      </p:cBhvr>
                                      <p:to>
                                        <p:strVal val="visible"/>
                                      </p:to>
                                    </p:set>
                                    <p:anim calcmode="lin" valueType="num">
                                      <p:cBhvr additive="base">
                                        <p:cTn id="49" dur="500" fill="hold"/>
                                        <p:tgtEl>
                                          <p:spTgt spid="43"/>
                                        </p:tgtEl>
                                        <p:attrNameLst>
                                          <p:attrName>ppt_x</p:attrName>
                                        </p:attrNameLst>
                                      </p:cBhvr>
                                      <p:tavLst>
                                        <p:tav tm="0">
                                          <p:val>
                                            <p:strVal val="0-#ppt_w/2"/>
                                          </p:val>
                                        </p:tav>
                                        <p:tav tm="100000">
                                          <p:val>
                                            <p:strVal val="#ppt_x"/>
                                          </p:val>
                                        </p:tav>
                                      </p:tavLst>
                                    </p:anim>
                                    <p:anim calcmode="lin" valueType="num">
                                      <p:cBhvr additive="base">
                                        <p:cTn id="50" dur="500" fill="hold"/>
                                        <p:tgtEl>
                                          <p:spTgt spid="43"/>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42"/>
                                        </p:tgtEl>
                                        <p:attrNameLst>
                                          <p:attrName>style.visibility</p:attrName>
                                        </p:attrNameLst>
                                      </p:cBhvr>
                                      <p:to>
                                        <p:strVal val="visible"/>
                                      </p:to>
                                    </p:set>
                                    <p:anim calcmode="lin" valueType="num">
                                      <p:cBhvr additive="base">
                                        <p:cTn id="53" dur="500" fill="hold"/>
                                        <p:tgtEl>
                                          <p:spTgt spid="42"/>
                                        </p:tgtEl>
                                        <p:attrNameLst>
                                          <p:attrName>ppt_x</p:attrName>
                                        </p:attrNameLst>
                                      </p:cBhvr>
                                      <p:tavLst>
                                        <p:tav tm="0">
                                          <p:val>
                                            <p:strVal val="0-#ppt_w/2"/>
                                          </p:val>
                                        </p:tav>
                                        <p:tav tm="100000">
                                          <p:val>
                                            <p:strVal val="#ppt_x"/>
                                          </p:val>
                                        </p:tav>
                                      </p:tavLst>
                                    </p:anim>
                                    <p:anim calcmode="lin" valueType="num">
                                      <p:cBhvr additive="base">
                                        <p:cTn id="54" dur="500" fill="hold"/>
                                        <p:tgtEl>
                                          <p:spTgt spid="42"/>
                                        </p:tgtEl>
                                        <p:attrNameLst>
                                          <p:attrName>ppt_y</p:attrName>
                                        </p:attrNameLst>
                                      </p:cBhvr>
                                      <p:tavLst>
                                        <p:tav tm="0">
                                          <p:val>
                                            <p:strVal val="#ppt_y"/>
                                          </p:val>
                                        </p:tav>
                                        <p:tav tm="100000">
                                          <p:val>
                                            <p:strVal val="#ppt_y"/>
                                          </p:val>
                                        </p:tav>
                                      </p:tavLst>
                                    </p:anim>
                                  </p:childTnLst>
                                </p:cTn>
                              </p:par>
                              <p:par>
                                <p:cTn id="55" presetID="2" presetClass="entr" presetSubtype="8" fill="hold" grpId="0" nodeType="withEffect">
                                  <p:stCondLst>
                                    <p:cond delay="0"/>
                                  </p:stCondLst>
                                  <p:childTnLst>
                                    <p:set>
                                      <p:cBhvr>
                                        <p:cTn id="56" dur="1" fill="hold">
                                          <p:stCondLst>
                                            <p:cond delay="0"/>
                                          </p:stCondLst>
                                        </p:cTn>
                                        <p:tgtEl>
                                          <p:spTgt spid="44"/>
                                        </p:tgtEl>
                                        <p:attrNameLst>
                                          <p:attrName>style.visibility</p:attrName>
                                        </p:attrNameLst>
                                      </p:cBhvr>
                                      <p:to>
                                        <p:strVal val="visible"/>
                                      </p:to>
                                    </p:set>
                                    <p:anim calcmode="lin" valueType="num">
                                      <p:cBhvr additive="base">
                                        <p:cTn id="57" dur="500" fill="hold"/>
                                        <p:tgtEl>
                                          <p:spTgt spid="44"/>
                                        </p:tgtEl>
                                        <p:attrNameLst>
                                          <p:attrName>ppt_x</p:attrName>
                                        </p:attrNameLst>
                                      </p:cBhvr>
                                      <p:tavLst>
                                        <p:tav tm="0">
                                          <p:val>
                                            <p:strVal val="0-#ppt_w/2"/>
                                          </p:val>
                                        </p:tav>
                                        <p:tav tm="100000">
                                          <p:val>
                                            <p:strVal val="#ppt_x"/>
                                          </p:val>
                                        </p:tav>
                                      </p:tavLst>
                                    </p:anim>
                                    <p:anim calcmode="lin" valueType="num">
                                      <p:cBhvr additive="base">
                                        <p:cTn id="5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8" fill="hold" grpId="0" nodeType="clickEffect">
                                  <p:stCondLst>
                                    <p:cond delay="0"/>
                                  </p:stCondLst>
                                  <p:childTnLst>
                                    <p:set>
                                      <p:cBhvr>
                                        <p:cTn id="62" dur="1" fill="hold">
                                          <p:stCondLst>
                                            <p:cond delay="0"/>
                                          </p:stCondLst>
                                        </p:cTn>
                                        <p:tgtEl>
                                          <p:spTgt spid="46"/>
                                        </p:tgtEl>
                                        <p:attrNameLst>
                                          <p:attrName>style.visibility</p:attrName>
                                        </p:attrNameLst>
                                      </p:cBhvr>
                                      <p:to>
                                        <p:strVal val="visible"/>
                                      </p:to>
                                    </p:set>
                                    <p:anim calcmode="lin" valueType="num">
                                      <p:cBhvr additive="base">
                                        <p:cTn id="63" dur="500" fill="hold"/>
                                        <p:tgtEl>
                                          <p:spTgt spid="46"/>
                                        </p:tgtEl>
                                        <p:attrNameLst>
                                          <p:attrName>ppt_x</p:attrName>
                                        </p:attrNameLst>
                                      </p:cBhvr>
                                      <p:tavLst>
                                        <p:tav tm="0">
                                          <p:val>
                                            <p:strVal val="0-#ppt_w/2"/>
                                          </p:val>
                                        </p:tav>
                                        <p:tav tm="100000">
                                          <p:val>
                                            <p:strVal val="#ppt_x"/>
                                          </p:val>
                                        </p:tav>
                                      </p:tavLst>
                                    </p:anim>
                                    <p:anim calcmode="lin" valueType="num">
                                      <p:cBhvr additive="base">
                                        <p:cTn id="64" dur="500" fill="hold"/>
                                        <p:tgtEl>
                                          <p:spTgt spid="46"/>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45"/>
                                        </p:tgtEl>
                                        <p:attrNameLst>
                                          <p:attrName>style.visibility</p:attrName>
                                        </p:attrNameLst>
                                      </p:cBhvr>
                                      <p:to>
                                        <p:strVal val="visible"/>
                                      </p:to>
                                    </p:set>
                                    <p:anim calcmode="lin" valueType="num">
                                      <p:cBhvr additive="base">
                                        <p:cTn id="67" dur="500" fill="hold"/>
                                        <p:tgtEl>
                                          <p:spTgt spid="45"/>
                                        </p:tgtEl>
                                        <p:attrNameLst>
                                          <p:attrName>ppt_x</p:attrName>
                                        </p:attrNameLst>
                                      </p:cBhvr>
                                      <p:tavLst>
                                        <p:tav tm="0">
                                          <p:val>
                                            <p:strVal val="0-#ppt_w/2"/>
                                          </p:val>
                                        </p:tav>
                                        <p:tav tm="100000">
                                          <p:val>
                                            <p:strVal val="#ppt_x"/>
                                          </p:val>
                                        </p:tav>
                                      </p:tavLst>
                                    </p:anim>
                                    <p:anim calcmode="lin" valueType="num">
                                      <p:cBhvr additive="base">
                                        <p:cTn id="68" dur="500" fill="hold"/>
                                        <p:tgtEl>
                                          <p:spTgt spid="45"/>
                                        </p:tgtEl>
                                        <p:attrNameLst>
                                          <p:attrName>ppt_y</p:attrName>
                                        </p:attrNameLst>
                                      </p:cBhvr>
                                      <p:tavLst>
                                        <p:tav tm="0">
                                          <p:val>
                                            <p:strVal val="#ppt_y"/>
                                          </p:val>
                                        </p:tav>
                                        <p:tav tm="100000">
                                          <p:val>
                                            <p:strVal val="#ppt_y"/>
                                          </p:val>
                                        </p:tav>
                                      </p:tavLst>
                                    </p:anim>
                                  </p:childTnLst>
                                </p:cTn>
                              </p:par>
                              <p:par>
                                <p:cTn id="69" presetID="2" presetClass="entr" presetSubtype="8" fill="hold" grpId="0" nodeType="withEffect">
                                  <p:stCondLst>
                                    <p:cond delay="0"/>
                                  </p:stCondLst>
                                  <p:childTnLst>
                                    <p:set>
                                      <p:cBhvr>
                                        <p:cTn id="70" dur="1" fill="hold">
                                          <p:stCondLst>
                                            <p:cond delay="0"/>
                                          </p:stCondLst>
                                        </p:cTn>
                                        <p:tgtEl>
                                          <p:spTgt spid="47"/>
                                        </p:tgtEl>
                                        <p:attrNameLst>
                                          <p:attrName>style.visibility</p:attrName>
                                        </p:attrNameLst>
                                      </p:cBhvr>
                                      <p:to>
                                        <p:strVal val="visible"/>
                                      </p:to>
                                    </p:set>
                                    <p:anim calcmode="lin" valueType="num">
                                      <p:cBhvr additive="base">
                                        <p:cTn id="71" dur="500" fill="hold"/>
                                        <p:tgtEl>
                                          <p:spTgt spid="47"/>
                                        </p:tgtEl>
                                        <p:attrNameLst>
                                          <p:attrName>ppt_x</p:attrName>
                                        </p:attrNameLst>
                                      </p:cBhvr>
                                      <p:tavLst>
                                        <p:tav tm="0">
                                          <p:val>
                                            <p:strVal val="0-#ppt_w/2"/>
                                          </p:val>
                                        </p:tav>
                                        <p:tav tm="100000">
                                          <p:val>
                                            <p:strVal val="#ppt_x"/>
                                          </p:val>
                                        </p:tav>
                                      </p:tavLst>
                                    </p:anim>
                                    <p:anim calcmode="lin" valueType="num">
                                      <p:cBhvr additive="base">
                                        <p:cTn id="72" dur="500" fill="hold"/>
                                        <p:tgtEl>
                                          <p:spTgt spid="47"/>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8" fill="hold" grpId="0" nodeType="clickEffect">
                                  <p:stCondLst>
                                    <p:cond delay="0"/>
                                  </p:stCondLst>
                                  <p:childTnLst>
                                    <p:set>
                                      <p:cBhvr>
                                        <p:cTn id="76" dur="1" fill="hold">
                                          <p:stCondLst>
                                            <p:cond delay="0"/>
                                          </p:stCondLst>
                                        </p:cTn>
                                        <p:tgtEl>
                                          <p:spTgt spid="54"/>
                                        </p:tgtEl>
                                        <p:attrNameLst>
                                          <p:attrName>style.visibility</p:attrName>
                                        </p:attrNameLst>
                                      </p:cBhvr>
                                      <p:to>
                                        <p:strVal val="visible"/>
                                      </p:to>
                                    </p:set>
                                    <p:anim calcmode="lin" valueType="num">
                                      <p:cBhvr additive="base">
                                        <p:cTn id="77" dur="500" fill="hold"/>
                                        <p:tgtEl>
                                          <p:spTgt spid="54"/>
                                        </p:tgtEl>
                                        <p:attrNameLst>
                                          <p:attrName>ppt_x</p:attrName>
                                        </p:attrNameLst>
                                      </p:cBhvr>
                                      <p:tavLst>
                                        <p:tav tm="0">
                                          <p:val>
                                            <p:strVal val="0-#ppt_w/2"/>
                                          </p:val>
                                        </p:tav>
                                        <p:tav tm="100000">
                                          <p:val>
                                            <p:strVal val="#ppt_x"/>
                                          </p:val>
                                        </p:tav>
                                      </p:tavLst>
                                    </p:anim>
                                    <p:anim calcmode="lin" valueType="num">
                                      <p:cBhvr additive="base">
                                        <p:cTn id="78" dur="500" fill="hold"/>
                                        <p:tgtEl>
                                          <p:spTgt spid="54"/>
                                        </p:tgtEl>
                                        <p:attrNameLst>
                                          <p:attrName>ppt_y</p:attrName>
                                        </p:attrNameLst>
                                      </p:cBhvr>
                                      <p:tavLst>
                                        <p:tav tm="0">
                                          <p:val>
                                            <p:strVal val="#ppt_y"/>
                                          </p:val>
                                        </p:tav>
                                        <p:tav tm="100000">
                                          <p:val>
                                            <p:strVal val="#ppt_y"/>
                                          </p:val>
                                        </p:tav>
                                      </p:tavLst>
                                    </p:anim>
                                  </p:childTnLst>
                                </p:cTn>
                              </p:par>
                              <p:par>
                                <p:cTn id="79" presetID="2" presetClass="entr" presetSubtype="8" fill="hold" grpId="0" nodeType="withEffect">
                                  <p:stCondLst>
                                    <p:cond delay="0"/>
                                  </p:stCondLst>
                                  <p:childTnLst>
                                    <p:set>
                                      <p:cBhvr>
                                        <p:cTn id="80" dur="1" fill="hold">
                                          <p:stCondLst>
                                            <p:cond delay="0"/>
                                          </p:stCondLst>
                                        </p:cTn>
                                        <p:tgtEl>
                                          <p:spTgt spid="53"/>
                                        </p:tgtEl>
                                        <p:attrNameLst>
                                          <p:attrName>style.visibility</p:attrName>
                                        </p:attrNameLst>
                                      </p:cBhvr>
                                      <p:to>
                                        <p:strVal val="visible"/>
                                      </p:to>
                                    </p:set>
                                    <p:anim calcmode="lin" valueType="num">
                                      <p:cBhvr additive="base">
                                        <p:cTn id="81" dur="500" fill="hold"/>
                                        <p:tgtEl>
                                          <p:spTgt spid="53"/>
                                        </p:tgtEl>
                                        <p:attrNameLst>
                                          <p:attrName>ppt_x</p:attrName>
                                        </p:attrNameLst>
                                      </p:cBhvr>
                                      <p:tavLst>
                                        <p:tav tm="0">
                                          <p:val>
                                            <p:strVal val="0-#ppt_w/2"/>
                                          </p:val>
                                        </p:tav>
                                        <p:tav tm="100000">
                                          <p:val>
                                            <p:strVal val="#ppt_x"/>
                                          </p:val>
                                        </p:tav>
                                      </p:tavLst>
                                    </p:anim>
                                    <p:anim calcmode="lin" valueType="num">
                                      <p:cBhvr additive="base">
                                        <p:cTn id="82" dur="500" fill="hold"/>
                                        <p:tgtEl>
                                          <p:spTgt spid="53"/>
                                        </p:tgtEl>
                                        <p:attrNameLst>
                                          <p:attrName>ppt_y</p:attrName>
                                        </p:attrNameLst>
                                      </p:cBhvr>
                                      <p:tavLst>
                                        <p:tav tm="0">
                                          <p:val>
                                            <p:strVal val="#ppt_y"/>
                                          </p:val>
                                        </p:tav>
                                        <p:tav tm="100000">
                                          <p:val>
                                            <p:strVal val="#ppt_y"/>
                                          </p:val>
                                        </p:tav>
                                      </p:tavLst>
                                    </p:anim>
                                  </p:childTnLst>
                                </p:cTn>
                              </p:par>
                              <p:par>
                                <p:cTn id="83" presetID="2" presetClass="entr" presetSubtype="8" fill="hold" grpId="0" nodeType="withEffect">
                                  <p:stCondLst>
                                    <p:cond delay="0"/>
                                  </p:stCondLst>
                                  <p:childTnLst>
                                    <p:set>
                                      <p:cBhvr>
                                        <p:cTn id="84" dur="1" fill="hold">
                                          <p:stCondLst>
                                            <p:cond delay="0"/>
                                          </p:stCondLst>
                                        </p:cTn>
                                        <p:tgtEl>
                                          <p:spTgt spid="55"/>
                                        </p:tgtEl>
                                        <p:attrNameLst>
                                          <p:attrName>style.visibility</p:attrName>
                                        </p:attrNameLst>
                                      </p:cBhvr>
                                      <p:to>
                                        <p:strVal val="visible"/>
                                      </p:to>
                                    </p:set>
                                    <p:anim calcmode="lin" valueType="num">
                                      <p:cBhvr additive="base">
                                        <p:cTn id="85" dur="500" fill="hold"/>
                                        <p:tgtEl>
                                          <p:spTgt spid="55"/>
                                        </p:tgtEl>
                                        <p:attrNameLst>
                                          <p:attrName>ppt_x</p:attrName>
                                        </p:attrNameLst>
                                      </p:cBhvr>
                                      <p:tavLst>
                                        <p:tav tm="0">
                                          <p:val>
                                            <p:strVal val="0-#ppt_w/2"/>
                                          </p:val>
                                        </p:tav>
                                        <p:tav tm="100000">
                                          <p:val>
                                            <p:strVal val="#ppt_x"/>
                                          </p:val>
                                        </p:tav>
                                      </p:tavLst>
                                    </p:anim>
                                    <p:anim calcmode="lin" valueType="num">
                                      <p:cBhvr additive="base">
                                        <p:cTn id="86" dur="500" fill="hold"/>
                                        <p:tgtEl>
                                          <p:spTgt spid="55"/>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58"/>
                                        </p:tgtEl>
                                        <p:attrNameLst>
                                          <p:attrName>style.visibility</p:attrName>
                                        </p:attrNameLst>
                                      </p:cBhvr>
                                      <p:to>
                                        <p:strVal val="visible"/>
                                      </p:to>
                                    </p:set>
                                    <p:anim calcmode="lin" valueType="num">
                                      <p:cBhvr additive="base">
                                        <p:cTn id="91" dur="500" fill="hold"/>
                                        <p:tgtEl>
                                          <p:spTgt spid="58"/>
                                        </p:tgtEl>
                                        <p:attrNameLst>
                                          <p:attrName>ppt_x</p:attrName>
                                        </p:attrNameLst>
                                      </p:cBhvr>
                                      <p:tavLst>
                                        <p:tav tm="0">
                                          <p:val>
                                            <p:strVal val="0-#ppt_w/2"/>
                                          </p:val>
                                        </p:tav>
                                        <p:tav tm="100000">
                                          <p:val>
                                            <p:strVal val="#ppt_x"/>
                                          </p:val>
                                        </p:tav>
                                      </p:tavLst>
                                    </p:anim>
                                    <p:anim calcmode="lin" valueType="num">
                                      <p:cBhvr additive="base">
                                        <p:cTn id="92" dur="500" fill="hold"/>
                                        <p:tgtEl>
                                          <p:spTgt spid="58"/>
                                        </p:tgtEl>
                                        <p:attrNameLst>
                                          <p:attrName>ppt_y</p:attrName>
                                        </p:attrNameLst>
                                      </p:cBhvr>
                                      <p:tavLst>
                                        <p:tav tm="0">
                                          <p:val>
                                            <p:strVal val="#ppt_y"/>
                                          </p:val>
                                        </p:tav>
                                        <p:tav tm="100000">
                                          <p:val>
                                            <p:strVal val="#ppt_y"/>
                                          </p:val>
                                        </p:tav>
                                      </p:tavLst>
                                    </p:anim>
                                  </p:childTnLst>
                                </p:cTn>
                              </p:par>
                              <p:par>
                                <p:cTn id="93" presetID="2" presetClass="entr" presetSubtype="8" fill="hold" grpId="0" nodeType="withEffect">
                                  <p:stCondLst>
                                    <p:cond delay="0"/>
                                  </p:stCondLst>
                                  <p:childTnLst>
                                    <p:set>
                                      <p:cBhvr>
                                        <p:cTn id="94" dur="1" fill="hold">
                                          <p:stCondLst>
                                            <p:cond delay="0"/>
                                          </p:stCondLst>
                                        </p:cTn>
                                        <p:tgtEl>
                                          <p:spTgt spid="57"/>
                                        </p:tgtEl>
                                        <p:attrNameLst>
                                          <p:attrName>style.visibility</p:attrName>
                                        </p:attrNameLst>
                                      </p:cBhvr>
                                      <p:to>
                                        <p:strVal val="visible"/>
                                      </p:to>
                                    </p:set>
                                    <p:anim calcmode="lin" valueType="num">
                                      <p:cBhvr additive="base">
                                        <p:cTn id="95" dur="500" fill="hold"/>
                                        <p:tgtEl>
                                          <p:spTgt spid="57"/>
                                        </p:tgtEl>
                                        <p:attrNameLst>
                                          <p:attrName>ppt_x</p:attrName>
                                        </p:attrNameLst>
                                      </p:cBhvr>
                                      <p:tavLst>
                                        <p:tav tm="0">
                                          <p:val>
                                            <p:strVal val="0-#ppt_w/2"/>
                                          </p:val>
                                        </p:tav>
                                        <p:tav tm="100000">
                                          <p:val>
                                            <p:strVal val="#ppt_x"/>
                                          </p:val>
                                        </p:tav>
                                      </p:tavLst>
                                    </p:anim>
                                    <p:anim calcmode="lin" valueType="num">
                                      <p:cBhvr additive="base">
                                        <p:cTn id="96" dur="500" fill="hold"/>
                                        <p:tgtEl>
                                          <p:spTgt spid="57"/>
                                        </p:tgtEl>
                                        <p:attrNameLst>
                                          <p:attrName>ppt_y</p:attrName>
                                        </p:attrNameLst>
                                      </p:cBhvr>
                                      <p:tavLst>
                                        <p:tav tm="0">
                                          <p:val>
                                            <p:strVal val="#ppt_y"/>
                                          </p:val>
                                        </p:tav>
                                        <p:tav tm="100000">
                                          <p:val>
                                            <p:strVal val="#ppt_y"/>
                                          </p:val>
                                        </p:tav>
                                      </p:tavLst>
                                    </p:anim>
                                  </p:childTnLst>
                                </p:cTn>
                              </p:par>
                              <p:par>
                                <p:cTn id="97" presetID="2" presetClass="entr" presetSubtype="8" fill="hold" grpId="0" nodeType="withEffect">
                                  <p:stCondLst>
                                    <p:cond delay="0"/>
                                  </p:stCondLst>
                                  <p:childTnLst>
                                    <p:set>
                                      <p:cBhvr>
                                        <p:cTn id="98" dur="1" fill="hold">
                                          <p:stCondLst>
                                            <p:cond delay="0"/>
                                          </p:stCondLst>
                                        </p:cTn>
                                        <p:tgtEl>
                                          <p:spTgt spid="56"/>
                                        </p:tgtEl>
                                        <p:attrNameLst>
                                          <p:attrName>style.visibility</p:attrName>
                                        </p:attrNameLst>
                                      </p:cBhvr>
                                      <p:to>
                                        <p:strVal val="visible"/>
                                      </p:to>
                                    </p:set>
                                    <p:anim calcmode="lin" valueType="num">
                                      <p:cBhvr additive="base">
                                        <p:cTn id="99" dur="500" fill="hold"/>
                                        <p:tgtEl>
                                          <p:spTgt spid="56"/>
                                        </p:tgtEl>
                                        <p:attrNameLst>
                                          <p:attrName>ppt_x</p:attrName>
                                        </p:attrNameLst>
                                      </p:cBhvr>
                                      <p:tavLst>
                                        <p:tav tm="0">
                                          <p:val>
                                            <p:strVal val="0-#ppt_w/2"/>
                                          </p:val>
                                        </p:tav>
                                        <p:tav tm="100000">
                                          <p:val>
                                            <p:strVal val="#ppt_x"/>
                                          </p:val>
                                        </p:tav>
                                      </p:tavLst>
                                    </p:anim>
                                    <p:anim calcmode="lin" valueType="num">
                                      <p:cBhvr additive="base">
                                        <p:cTn id="100" dur="500" fill="hold"/>
                                        <p:tgtEl>
                                          <p:spTgt spid="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p:bldP spid="33" grpId="0"/>
      <p:bldP spid="34" grpId="0" animBg="1"/>
      <p:bldP spid="35" grpId="0"/>
      <p:bldP spid="38" grpId="0"/>
      <p:bldP spid="39" grpId="0" animBg="1"/>
      <p:bldP spid="40" grpId="0"/>
      <p:bldP spid="41" grpId="0"/>
      <p:bldP spid="42" grpId="0" animBg="1"/>
      <p:bldP spid="43" grpId="0"/>
      <p:bldP spid="44" grpId="0"/>
      <p:bldP spid="45" grpId="0" animBg="1"/>
      <p:bldP spid="46" grpId="0"/>
      <p:bldP spid="47" grpId="0"/>
      <p:bldP spid="53" grpId="0" animBg="1"/>
      <p:bldP spid="54" grpId="0"/>
      <p:bldP spid="55" grpId="0"/>
      <p:bldP spid="56" grpId="0" animBg="1"/>
      <p:bldP spid="57" grpId="0"/>
      <p:bldP spid="5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 xmlns:a16="http://schemas.microsoft.com/office/drawing/2014/main" id="{B4598575-E0CD-4B0E-BD87-942520C95E42}"/>
              </a:ext>
            </a:extLst>
          </p:cNvPr>
          <p:cNvSpPr txBox="1"/>
          <p:nvPr/>
        </p:nvSpPr>
        <p:spPr>
          <a:xfrm>
            <a:off x="457200" y="6349245"/>
            <a:ext cx="11366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esinav.meb.gov.tr</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37" name="Oval 36">
            <a:extLst>
              <a:ext uri="{FF2B5EF4-FFF2-40B4-BE49-F238E27FC236}">
                <a16:creationId xmlns="" xmlns:a16="http://schemas.microsoft.com/office/drawing/2014/main" id="{B47E0894-5FF6-4780-839E-0268CFD65858}"/>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dirty="0">
                <a:solidFill>
                  <a:srgbClr val="FFFFFF"/>
                </a:solidFill>
                <a:latin typeface="Noto Sans" panose="020B0502040504020204" pitchFamily="34"/>
                <a:ea typeface="Noto Sans" panose="020B0502040504020204" pitchFamily="34"/>
                <a:cs typeface="Noto Sans" panose="020B0502040504020204" pitchFamily="34"/>
              </a:rPr>
              <a:t>7</a:t>
            </a:r>
            <a:endParaRPr lang="tr-TR" noProof="0" dirty="0" smtClean="0">
              <a:solidFill>
                <a:srgbClr val="FFFFFF"/>
              </a:solidFill>
              <a:latin typeface="Noto Sans" panose="020B0502040504020204" pitchFamily="34"/>
              <a:ea typeface="Noto Sans" panose="020B0502040504020204" pitchFamily="34"/>
              <a:cs typeface="Noto Sans" panose="020B0502040504020204" pitchFamily="34"/>
            </a:endParaRPr>
          </a:p>
        </p:txBody>
      </p:sp>
      <p:sp>
        <p:nvSpPr>
          <p:cNvPr id="5" name="TextBox 4">
            <a:extLst>
              <a:ext uri="{FF2B5EF4-FFF2-40B4-BE49-F238E27FC236}">
                <a16:creationId xmlns="" xmlns:a16="http://schemas.microsoft.com/office/drawing/2014/main" id="{6699AC3C-FE44-4341-B799-F20DE8937C2B}"/>
              </a:ext>
            </a:extLst>
          </p:cNvPr>
          <p:cNvSpPr txBox="1"/>
          <p:nvPr/>
        </p:nvSpPr>
        <p:spPr>
          <a:xfrm>
            <a:off x="1202749" y="186596"/>
            <a:ext cx="9673702" cy="86177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50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Karşılaşılan Teknik Problemler</a:t>
            </a:r>
            <a:endParaRPr kumimoji="0" lang="en-US" sz="50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 name="Rectangle 1">
            <a:extLst>
              <a:ext uri="{FF2B5EF4-FFF2-40B4-BE49-F238E27FC236}">
                <a16:creationId xmlns="" xmlns:a16="http://schemas.microsoft.com/office/drawing/2014/main" id="{572A260B-E44B-4442-935B-1A05EC22A3EF}"/>
              </a:ext>
            </a:extLst>
          </p:cNvPr>
          <p:cNvSpPr/>
          <p:nvPr/>
        </p:nvSpPr>
        <p:spPr>
          <a:xfrm>
            <a:off x="5705689" y="1043845"/>
            <a:ext cx="5600335" cy="65837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0" name="TextBox 19">
            <a:extLst>
              <a:ext uri="{FF2B5EF4-FFF2-40B4-BE49-F238E27FC236}">
                <a16:creationId xmlns="" xmlns:a16="http://schemas.microsoft.com/office/drawing/2014/main" id="{39CEC0D7-DE8B-498C-B626-42C96E041667}"/>
              </a:ext>
            </a:extLst>
          </p:cNvPr>
          <p:cNvSpPr txBox="1"/>
          <p:nvPr/>
        </p:nvSpPr>
        <p:spPr>
          <a:xfrm>
            <a:off x="5813112" y="957789"/>
            <a:ext cx="1177107" cy="7848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500" b="1" i="0" u="none" strike="noStrike" kern="1200" cap="none" spc="0" normalizeH="0" baseline="0" noProof="0" dirty="0">
                <a:ln>
                  <a:noFill/>
                </a:ln>
                <a:solidFill>
                  <a:srgbClr val="FFFFFF"/>
                </a:solidFill>
                <a:effectLst/>
                <a:uLnTx/>
                <a:uFillTx/>
                <a:latin typeface="Open Sans" panose="020B0606030504020204" pitchFamily="34" charset="0"/>
                <a:ea typeface="+mn-ea"/>
                <a:cs typeface="+mn-cs"/>
              </a:rPr>
              <a:t>01</a:t>
            </a:r>
            <a:endParaRPr kumimoji="0" lang="en-GB" sz="4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5" name="TextBox 24">
            <a:extLst>
              <a:ext uri="{FF2B5EF4-FFF2-40B4-BE49-F238E27FC236}">
                <a16:creationId xmlns="" xmlns:a16="http://schemas.microsoft.com/office/drawing/2014/main" id="{CCF5E8D6-2132-4973-98AF-E170110635BC}"/>
              </a:ext>
            </a:extLst>
          </p:cNvPr>
          <p:cNvSpPr txBox="1"/>
          <p:nvPr/>
        </p:nvSpPr>
        <p:spPr>
          <a:xfrm>
            <a:off x="6849566" y="1208155"/>
            <a:ext cx="4026886" cy="58477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smtClean="0">
                <a:ln>
                  <a:noFill/>
                </a:ln>
                <a:solidFill>
                  <a:srgbClr val="FFFFFF"/>
                </a:solidFill>
                <a:effectLst/>
                <a:uLnTx/>
                <a:uFillTx/>
                <a:latin typeface="Open Sans" panose="020B0606030504020204" pitchFamily="34" charset="0"/>
              </a:rPr>
              <a:t>Yabancı Uyruklu</a:t>
            </a:r>
            <a:r>
              <a:rPr kumimoji="0" lang="tr-TR" sz="1600" b="0" i="0" u="none" strike="noStrike" kern="1200" cap="none" spc="0" normalizeH="0" noProof="0" dirty="0" smtClean="0">
                <a:ln>
                  <a:noFill/>
                </a:ln>
                <a:solidFill>
                  <a:srgbClr val="FFFFFF"/>
                </a:solidFill>
                <a:effectLst/>
                <a:uLnTx/>
                <a:uFillTx/>
                <a:latin typeface="Open Sans" panose="020B0606030504020204" pitchFamily="34" charset="0"/>
              </a:rPr>
              <a:t> Adaylara Tercüme Butonu Gelmiyor	</a:t>
            </a:r>
            <a:endParaRPr kumimoji="0" lang="en-GB" sz="16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41" name="Rectangle 1">
            <a:extLst>
              <a:ext uri="{FF2B5EF4-FFF2-40B4-BE49-F238E27FC236}">
                <a16:creationId xmlns="" xmlns:a16="http://schemas.microsoft.com/office/drawing/2014/main" id="{572A260B-E44B-4442-935B-1A05EC22A3EF}"/>
              </a:ext>
            </a:extLst>
          </p:cNvPr>
          <p:cNvSpPr/>
          <p:nvPr/>
        </p:nvSpPr>
        <p:spPr>
          <a:xfrm>
            <a:off x="5705689" y="1773580"/>
            <a:ext cx="5600335" cy="3846211"/>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2" name="TextBox 24">
            <a:extLst>
              <a:ext uri="{FF2B5EF4-FFF2-40B4-BE49-F238E27FC236}">
                <a16:creationId xmlns="" xmlns:a16="http://schemas.microsoft.com/office/drawing/2014/main" id="{CCF5E8D6-2132-4973-98AF-E170110635BC}"/>
              </a:ext>
            </a:extLst>
          </p:cNvPr>
          <p:cNvSpPr txBox="1"/>
          <p:nvPr/>
        </p:nvSpPr>
        <p:spPr>
          <a:xfrm>
            <a:off x="6039600" y="1945330"/>
            <a:ext cx="4973660" cy="2554545"/>
          </a:xfrm>
          <a:prstGeom prst="rect">
            <a:avLst/>
          </a:prstGeom>
          <a:noFill/>
        </p:spPr>
        <p:txBody>
          <a:bodyPr wrap="square" rtlCol="0">
            <a:spAutoFit/>
          </a:bodyPr>
          <a:lstStyle>
            <a:defPPr>
              <a:defRPr lang="en-US"/>
            </a:defPPr>
            <a:lvl1pPr marR="0" lvl="0" indent="0" algn="just" fontAlgn="auto">
              <a:lnSpc>
                <a:spcPct val="100000"/>
              </a:lnSpc>
              <a:spcBef>
                <a:spcPts val="0"/>
              </a:spcBef>
              <a:spcAft>
                <a:spcPts val="0"/>
              </a:spcAft>
              <a:buClrTx/>
              <a:buSzTx/>
              <a:buFontTx/>
              <a:buNone/>
              <a:tabLst/>
              <a:defRPr kumimoji="0" sz="1600" b="0" i="0" u="none" strike="noStrike" cap="none" spc="0" normalizeH="0" baseline="0">
                <a:ln>
                  <a:noFill/>
                </a:ln>
                <a:solidFill>
                  <a:srgbClr val="FFFFFF"/>
                </a:solidFill>
                <a:effectLst/>
                <a:uLnTx/>
                <a:uFillTx/>
                <a:latin typeface="Open Sans" panose="020B0606030504020204" pitchFamily="34" charset="0"/>
              </a:defRPr>
            </a:lvl1pPr>
          </a:lstStyle>
          <a:p>
            <a:r>
              <a:rPr lang="tr-TR" dirty="0"/>
              <a:t>Yabancı dilden sınava girecek adaylar için tercüme isteklerini başvuru esnasında kursların MTSK sistemine girmeleri gerekmektedir. </a:t>
            </a:r>
            <a:endParaRPr lang="tr-TR" dirty="0" smtClean="0"/>
          </a:p>
          <a:p>
            <a:endParaRPr lang="tr-TR" dirty="0"/>
          </a:p>
          <a:p>
            <a:r>
              <a:rPr lang="tr-TR" dirty="0" smtClean="0"/>
              <a:t>Daha </a:t>
            </a:r>
            <a:r>
              <a:rPr lang="tr-TR" dirty="0"/>
              <a:t>sonra yapılacak değişiklikleri İlçe Millî Eğitim Müdürlüğü sınav tarihinden en az 2 gün önce MTSK sistemine girmesi gerekmektedir. </a:t>
            </a:r>
            <a:endParaRPr lang="tr-TR" dirty="0" smtClean="0"/>
          </a:p>
          <a:p>
            <a:endParaRPr lang="tr-TR" dirty="0"/>
          </a:p>
          <a:p>
            <a:r>
              <a:rPr lang="tr-TR" dirty="0" smtClean="0"/>
              <a:t>Sınav </a:t>
            </a:r>
            <a:r>
              <a:rPr lang="tr-TR" dirty="0"/>
              <a:t>g</a:t>
            </a:r>
            <a:r>
              <a:rPr lang="tr-TR" dirty="0" smtClean="0"/>
              <a:t>ünü </a:t>
            </a:r>
            <a:r>
              <a:rPr lang="tr-TR" dirty="0"/>
              <a:t>yapılacak hiçbir değişiklik </a:t>
            </a:r>
            <a:r>
              <a:rPr lang="tr-TR" dirty="0" smtClean="0"/>
              <a:t>sınav sistemine yansımaz</a:t>
            </a:r>
            <a:r>
              <a:rPr lang="tr-TR" dirty="0"/>
              <a:t>.</a:t>
            </a:r>
          </a:p>
          <a:p>
            <a:endParaRPr lang="en-GB" dirty="0"/>
          </a:p>
        </p:txBody>
      </p:sp>
      <p:grpSp>
        <p:nvGrpSpPr>
          <p:cNvPr id="18" name="Grup 17"/>
          <p:cNvGrpSpPr/>
          <p:nvPr/>
        </p:nvGrpSpPr>
        <p:grpSpPr>
          <a:xfrm>
            <a:off x="639659" y="2483591"/>
            <a:ext cx="4050200" cy="2234093"/>
            <a:chOff x="2586152" y="1748962"/>
            <a:chExt cx="7477553" cy="4124623"/>
          </a:xfrm>
        </p:grpSpPr>
        <p:sp>
          <p:nvSpPr>
            <p:cNvPr id="19" name="Speech Bubble: Rectangle with Corners Rounded 1">
              <a:extLst>
                <a:ext uri="{FF2B5EF4-FFF2-40B4-BE49-F238E27FC236}">
                  <a16:creationId xmlns:a16="http://schemas.microsoft.com/office/drawing/2014/main" xmlns="" id="{7C0AFA3C-FA07-41EB-95D4-6C49916EA1E7}"/>
                </a:ext>
              </a:extLst>
            </p:cNvPr>
            <p:cNvSpPr/>
            <p:nvPr/>
          </p:nvSpPr>
          <p:spPr>
            <a:xfrm rot="21115072">
              <a:off x="2586152" y="2324329"/>
              <a:ext cx="2596249" cy="2349500"/>
            </a:xfrm>
            <a:prstGeom prst="wedgeRoundRectCallout">
              <a:avLst>
                <a:gd name="adj1" fmla="val 43999"/>
                <a:gd name="adj2" fmla="val 75815"/>
                <a:gd name="adj3" fmla="val 16667"/>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1" name="Speech Bubble: Rectangle 3">
              <a:extLst>
                <a:ext uri="{FF2B5EF4-FFF2-40B4-BE49-F238E27FC236}">
                  <a16:creationId xmlns:a16="http://schemas.microsoft.com/office/drawing/2014/main" xmlns="" id="{845B5CF8-1CE4-4FC3-948F-116FCBF04968}"/>
                </a:ext>
              </a:extLst>
            </p:cNvPr>
            <p:cNvSpPr/>
            <p:nvPr/>
          </p:nvSpPr>
          <p:spPr>
            <a:xfrm rot="659947">
              <a:off x="7539601" y="2324329"/>
              <a:ext cx="2504459" cy="2309017"/>
            </a:xfrm>
            <a:prstGeom prst="wedgeRectCallout">
              <a:avLst>
                <a:gd name="adj1" fmla="val -48738"/>
                <a:gd name="adj2" fmla="val 8000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2" name="Speech Bubble: Oval 6">
              <a:extLst>
                <a:ext uri="{FF2B5EF4-FFF2-40B4-BE49-F238E27FC236}">
                  <a16:creationId xmlns:a16="http://schemas.microsoft.com/office/drawing/2014/main" xmlns="" id="{4B6A95C8-21EB-432B-9D2E-2F0C27E0F0BF}"/>
                </a:ext>
              </a:extLst>
            </p:cNvPr>
            <p:cNvSpPr/>
            <p:nvPr/>
          </p:nvSpPr>
          <p:spPr>
            <a:xfrm>
              <a:off x="4698013" y="1748962"/>
              <a:ext cx="3413402" cy="2750302"/>
            </a:xfrm>
            <a:prstGeom prst="wedgeEllipseCallout">
              <a:avLst>
                <a:gd name="adj1" fmla="val -6977"/>
                <a:gd name="adj2" fmla="val 742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24" name="Group 10">
              <a:extLst>
                <a:ext uri="{FF2B5EF4-FFF2-40B4-BE49-F238E27FC236}">
                  <a16:creationId xmlns:a16="http://schemas.microsoft.com/office/drawing/2014/main" xmlns="" id="{B7F7F6DD-F32E-4E1B-91BD-A4B8B234EEAD}"/>
                </a:ext>
              </a:extLst>
            </p:cNvPr>
            <p:cNvGrpSpPr/>
            <p:nvPr/>
          </p:nvGrpSpPr>
          <p:grpSpPr>
            <a:xfrm>
              <a:off x="5861001" y="2977754"/>
              <a:ext cx="1467640" cy="866836"/>
              <a:chOff x="7582599" y="4457958"/>
              <a:chExt cx="347389" cy="205179"/>
            </a:xfrm>
            <a:solidFill>
              <a:srgbClr val="00B050"/>
            </a:solidFill>
          </p:grpSpPr>
          <p:sp>
            <p:nvSpPr>
              <p:cNvPr id="29" name="Rectangle: Rounded Corners 12">
                <a:extLst>
                  <a:ext uri="{FF2B5EF4-FFF2-40B4-BE49-F238E27FC236}">
                    <a16:creationId xmlns:a16="http://schemas.microsoft.com/office/drawing/2014/main" xmlns="" id="{B72B6D3A-4726-41C2-AB89-D835C19CEEB0}"/>
                  </a:ext>
                </a:extLst>
              </p:cNvPr>
              <p:cNvSpPr/>
              <p:nvPr/>
            </p:nvSpPr>
            <p:spPr>
              <a:xfrm rot="2700000">
                <a:off x="7527711" y="4512846"/>
                <a:ext cx="205179" cy="9540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0" name="Rectangle: Rounded Corners 13">
                <a:extLst>
                  <a:ext uri="{FF2B5EF4-FFF2-40B4-BE49-F238E27FC236}">
                    <a16:creationId xmlns:a16="http://schemas.microsoft.com/office/drawing/2014/main" xmlns="" id="{8D620651-53D8-4A16-B936-8D74D5EA36C8}"/>
                  </a:ext>
                </a:extLst>
              </p:cNvPr>
              <p:cNvSpPr/>
              <p:nvPr/>
            </p:nvSpPr>
            <p:spPr>
              <a:xfrm rot="8100000">
                <a:off x="7590361" y="4465313"/>
                <a:ext cx="339627" cy="9540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sp>
          <p:nvSpPr>
            <p:cNvPr id="26" name="TextBox 14">
              <a:extLst>
                <a:ext uri="{FF2B5EF4-FFF2-40B4-BE49-F238E27FC236}">
                  <a16:creationId xmlns:a16="http://schemas.microsoft.com/office/drawing/2014/main" xmlns="" id="{39BE04D5-C7FC-4F35-BC93-A39AB13CB84A}"/>
                </a:ext>
              </a:extLst>
            </p:cNvPr>
            <p:cNvSpPr txBox="1"/>
            <p:nvPr/>
          </p:nvSpPr>
          <p:spPr>
            <a:xfrm rot="656027">
              <a:off x="7494556" y="2281725"/>
              <a:ext cx="2569149" cy="244335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80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a:t>
              </a:r>
              <a:endParaRPr kumimoji="0" lang="en-US" sz="424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7" name="TextBox 15">
              <a:extLst>
                <a:ext uri="{FF2B5EF4-FFF2-40B4-BE49-F238E27FC236}">
                  <a16:creationId xmlns:a16="http://schemas.microsoft.com/office/drawing/2014/main" xmlns="" id="{ACCD83F1-03EF-4457-80AA-CAB8FA0FE9A7}"/>
                </a:ext>
              </a:extLst>
            </p:cNvPr>
            <p:cNvSpPr txBox="1"/>
            <p:nvPr/>
          </p:nvSpPr>
          <p:spPr>
            <a:xfrm rot="21154896">
              <a:off x="2623671" y="2232629"/>
              <a:ext cx="2569149" cy="267064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8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a:t>
              </a:r>
              <a:endParaRPr kumimoji="0" lang="en-US" sz="60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8" name="Oval 27">
              <a:extLst>
                <a:ext uri="{FF2B5EF4-FFF2-40B4-BE49-F238E27FC236}">
                  <a16:creationId xmlns:a16="http://schemas.microsoft.com/office/drawing/2014/main" xmlns="" id="{CCED40C8-6076-48B9-BB10-8E0ED2937E9E}"/>
                </a:ext>
              </a:extLst>
            </p:cNvPr>
            <p:cNvSpPr/>
            <p:nvPr/>
          </p:nvSpPr>
          <p:spPr>
            <a:xfrm>
              <a:off x="4193336" y="5451717"/>
              <a:ext cx="4226764" cy="421868"/>
            </a:xfrm>
            <a:prstGeom prst="ellipse">
              <a:avLst/>
            </a:prstGeom>
            <a:solidFill>
              <a:schemeClr val="tx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3576648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p:bldLst>
  </p:timing>
</p:sld>
</file>

<file path=ppt/theme/theme1.xml><?xml version="1.0" encoding="utf-8"?>
<a:theme xmlns:a="http://schemas.openxmlformats.org/drawingml/2006/main" name="Office Theme">
  <a:themeElements>
    <a:clrScheme name="Custom 5">
      <a:dk1>
        <a:srgbClr val="282F39"/>
      </a:dk1>
      <a:lt1>
        <a:srgbClr val="FFFFFF"/>
      </a:lt1>
      <a:dk2>
        <a:srgbClr val="000000"/>
      </a:dk2>
      <a:lt2>
        <a:srgbClr val="EEEEEE"/>
      </a:lt2>
      <a:accent1>
        <a:srgbClr val="C2C923"/>
      </a:accent1>
      <a:accent2>
        <a:srgbClr val="42AFB6"/>
      </a:accent2>
      <a:accent3>
        <a:srgbClr val="074D67"/>
      </a:accent3>
      <a:accent4>
        <a:srgbClr val="CB1B4A"/>
      </a:accent4>
      <a:accent5>
        <a:srgbClr val="FCB414"/>
      </a:accent5>
      <a:accent6>
        <a:srgbClr val="007A7D"/>
      </a:accent6>
      <a:hlink>
        <a:srgbClr val="1EB7EF"/>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14321</TotalTime>
  <Words>1115</Words>
  <Application>Microsoft Office PowerPoint</Application>
  <PresentationFormat>Geniş ekran</PresentationFormat>
  <Paragraphs>180</Paragraphs>
  <Slides>16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16</vt:i4>
      </vt:variant>
    </vt:vector>
  </HeadingPairs>
  <TitlesOfParts>
    <vt:vector size="22" baseType="lpstr">
      <vt:lpstr>Arial</vt:lpstr>
      <vt:lpstr>Calibri</vt:lpstr>
      <vt:lpstr>Calibri Light</vt:lpstr>
      <vt:lpstr>Noto Sans</vt:lpstr>
      <vt:lpstr>Open Sans</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Igor</dc:creator>
  <cp:lastModifiedBy>admin</cp:lastModifiedBy>
  <cp:revision>1053</cp:revision>
  <dcterms:created xsi:type="dcterms:W3CDTF">2017-12-05T16:25:52Z</dcterms:created>
  <dcterms:modified xsi:type="dcterms:W3CDTF">2021-10-25T19:22:38Z</dcterms:modified>
</cp:coreProperties>
</file>